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84" r:id="rId1"/>
  </p:sldMasterIdLst>
  <p:notesMasterIdLst>
    <p:notesMasterId r:id="rId3"/>
  </p:notesMasterIdLst>
  <p:sldIdLst>
    <p:sldId id="256" r:id="rId2"/>
  </p:sldIdLst>
  <p:sldSz cx="7775575" cy="100441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75"/>
    <p:restoredTop sz="94567"/>
  </p:normalViewPr>
  <p:slideViewPr>
    <p:cSldViewPr snapToGrid="0" snapToObjects="1">
      <p:cViewPr varScale="1">
        <p:scale>
          <a:sx n="70" d="100"/>
          <a:sy n="70" d="100"/>
        </p:scale>
        <p:origin x="3144" y="2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6DA9DA-9B1D-B94C-AF89-D9BDD00AE511}" type="datetimeFigureOut">
              <a:rPr lang="en-US" smtClean="0"/>
              <a:t>3/2/21</a:t>
            </a:fld>
            <a:endParaRPr lang="en-US"/>
          </a:p>
        </p:txBody>
      </p:sp>
      <p:sp>
        <p:nvSpPr>
          <p:cNvPr id="4" name="Slide Image Placeholder 3"/>
          <p:cNvSpPr>
            <a:spLocks noGrp="1" noRot="1" noChangeAspect="1"/>
          </p:cNvSpPr>
          <p:nvPr>
            <p:ph type="sldImg" idx="2"/>
          </p:nvPr>
        </p:nvSpPr>
        <p:spPr>
          <a:xfrm>
            <a:off x="2235200" y="1143000"/>
            <a:ext cx="23876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5DAB3F-27D5-164F-87BB-D9600B759B47}" type="slidenum">
              <a:rPr lang="en-US" smtClean="0"/>
              <a:t>‹#›</a:t>
            </a:fld>
            <a:endParaRPr lang="en-US"/>
          </a:p>
        </p:txBody>
      </p:sp>
    </p:spTree>
    <p:extLst>
      <p:ext uri="{BB962C8B-B14F-4D97-AF65-F5344CB8AC3E}">
        <p14:creationId xmlns:p14="http://schemas.microsoft.com/office/powerpoint/2010/main" val="342985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15DAB3F-27D5-164F-87BB-D9600B759B47}" type="slidenum">
              <a:rPr lang="en-US" smtClean="0"/>
              <a:t>1</a:t>
            </a:fld>
            <a:endParaRPr lang="en-US"/>
          </a:p>
        </p:txBody>
      </p:sp>
    </p:spTree>
    <p:extLst>
      <p:ext uri="{BB962C8B-B14F-4D97-AF65-F5344CB8AC3E}">
        <p14:creationId xmlns:p14="http://schemas.microsoft.com/office/powerpoint/2010/main" val="620356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3168" y="1643794"/>
            <a:ext cx="6609239" cy="3496839"/>
          </a:xfrm>
        </p:spPr>
        <p:txBody>
          <a:bodyPr anchor="b"/>
          <a:lstStyle>
            <a:lvl1pPr algn="ctr">
              <a:defRPr sz="5102"/>
            </a:lvl1pPr>
          </a:lstStyle>
          <a:p>
            <a:r>
              <a:rPr lang="en-US"/>
              <a:t>Click to edit Master title style</a:t>
            </a:r>
            <a:endParaRPr lang="en-US" dirty="0"/>
          </a:p>
        </p:txBody>
      </p:sp>
      <p:sp>
        <p:nvSpPr>
          <p:cNvPr id="3" name="Subtitle 2"/>
          <p:cNvSpPr>
            <a:spLocks noGrp="1"/>
          </p:cNvSpPr>
          <p:nvPr>
            <p:ph type="subTitle" idx="1"/>
          </p:nvPr>
        </p:nvSpPr>
        <p:spPr>
          <a:xfrm>
            <a:off x="971947" y="5275485"/>
            <a:ext cx="5831681" cy="2425002"/>
          </a:xfrm>
        </p:spPr>
        <p:txBody>
          <a:bodyPr/>
          <a:lstStyle>
            <a:lvl1pPr marL="0" indent="0" algn="ctr">
              <a:buNone/>
              <a:defRPr sz="2041"/>
            </a:lvl1pPr>
            <a:lvl2pPr marL="388757" indent="0" algn="ctr">
              <a:buNone/>
              <a:defRPr sz="1701"/>
            </a:lvl2pPr>
            <a:lvl3pPr marL="777514" indent="0" algn="ctr">
              <a:buNone/>
              <a:defRPr sz="1531"/>
            </a:lvl3pPr>
            <a:lvl4pPr marL="1166271" indent="0" algn="ctr">
              <a:buNone/>
              <a:defRPr sz="1360"/>
            </a:lvl4pPr>
            <a:lvl5pPr marL="1555029" indent="0" algn="ctr">
              <a:buNone/>
              <a:defRPr sz="1360"/>
            </a:lvl5pPr>
            <a:lvl6pPr marL="1943786" indent="0" algn="ctr">
              <a:buNone/>
              <a:defRPr sz="1360"/>
            </a:lvl6pPr>
            <a:lvl7pPr marL="2332543" indent="0" algn="ctr">
              <a:buNone/>
              <a:defRPr sz="1360"/>
            </a:lvl7pPr>
            <a:lvl8pPr marL="2721300" indent="0" algn="ctr">
              <a:buNone/>
              <a:defRPr sz="1360"/>
            </a:lvl8pPr>
            <a:lvl9pPr marL="3110057" indent="0" algn="ctr">
              <a:buNone/>
              <a:defRPr sz="136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613883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14991499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522" y="2504056"/>
            <a:ext cx="6706433" cy="4178071"/>
          </a:xfrm>
        </p:spPr>
        <p:txBody>
          <a:bodyPr anchor="b"/>
          <a:lstStyle>
            <a:lvl1pPr>
              <a:defRPr sz="5102"/>
            </a:lvl1pPr>
          </a:lstStyle>
          <a:p>
            <a:r>
              <a:rPr lang="en-US"/>
              <a:t>Click to edit Master title style</a:t>
            </a:r>
            <a:endParaRPr lang="en-US" dirty="0"/>
          </a:p>
        </p:txBody>
      </p:sp>
      <p:sp>
        <p:nvSpPr>
          <p:cNvPr id="3" name="Text Placeholder 2"/>
          <p:cNvSpPr>
            <a:spLocks noGrp="1"/>
          </p:cNvSpPr>
          <p:nvPr>
            <p:ph type="body" idx="1"/>
          </p:nvPr>
        </p:nvSpPr>
        <p:spPr>
          <a:xfrm>
            <a:off x="530522" y="6721654"/>
            <a:ext cx="6706433" cy="2197149"/>
          </a:xfrm>
        </p:spPr>
        <p:txBody>
          <a:bodyPr/>
          <a:lstStyle>
            <a:lvl1pPr marL="0" indent="0">
              <a:buNone/>
              <a:defRPr sz="2041">
                <a:solidFill>
                  <a:schemeClr val="tx1"/>
                </a:solidFill>
              </a:defRPr>
            </a:lvl1pPr>
            <a:lvl2pPr marL="388757" indent="0">
              <a:buNone/>
              <a:defRPr sz="1701">
                <a:solidFill>
                  <a:schemeClr val="tx1">
                    <a:tint val="75000"/>
                  </a:schemeClr>
                </a:solidFill>
              </a:defRPr>
            </a:lvl2pPr>
            <a:lvl3pPr marL="777514" indent="0">
              <a:buNone/>
              <a:defRPr sz="1531">
                <a:solidFill>
                  <a:schemeClr val="tx1">
                    <a:tint val="75000"/>
                  </a:schemeClr>
                </a:solidFill>
              </a:defRPr>
            </a:lvl3pPr>
            <a:lvl4pPr marL="1166271" indent="0">
              <a:buNone/>
              <a:defRPr sz="1360">
                <a:solidFill>
                  <a:schemeClr val="tx1">
                    <a:tint val="75000"/>
                  </a:schemeClr>
                </a:solidFill>
              </a:defRPr>
            </a:lvl4pPr>
            <a:lvl5pPr marL="1555029" indent="0">
              <a:buNone/>
              <a:defRPr sz="1360">
                <a:solidFill>
                  <a:schemeClr val="tx1">
                    <a:tint val="75000"/>
                  </a:schemeClr>
                </a:solidFill>
              </a:defRPr>
            </a:lvl5pPr>
            <a:lvl6pPr marL="1943786" indent="0">
              <a:buNone/>
              <a:defRPr sz="1360">
                <a:solidFill>
                  <a:schemeClr val="tx1">
                    <a:tint val="75000"/>
                  </a:schemeClr>
                </a:solidFill>
              </a:defRPr>
            </a:lvl6pPr>
            <a:lvl7pPr marL="2332543" indent="0">
              <a:buNone/>
              <a:defRPr sz="1360">
                <a:solidFill>
                  <a:schemeClr val="tx1">
                    <a:tint val="75000"/>
                  </a:schemeClr>
                </a:solidFill>
              </a:defRPr>
            </a:lvl7pPr>
            <a:lvl8pPr marL="2721300" indent="0">
              <a:buNone/>
              <a:defRPr sz="1360">
                <a:solidFill>
                  <a:schemeClr val="tx1">
                    <a:tint val="75000"/>
                  </a:schemeClr>
                </a:solidFill>
              </a:defRPr>
            </a:lvl8pPr>
            <a:lvl9pPr marL="3110057" indent="0">
              <a:buNone/>
              <a:defRPr sz="136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81802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571" y="2673780"/>
            <a:ext cx="3304619" cy="6372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6385" y="2673780"/>
            <a:ext cx="3304619" cy="637289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544D9A8-0584-B74A-9EF9-398971EEA42A}" type="datetimeFigureOut">
              <a:rPr lang="en-US" smtClean="0"/>
              <a:t>3/2/21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20731254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584" y="534758"/>
            <a:ext cx="6706433" cy="1941398"/>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584" y="2462203"/>
            <a:ext cx="3289432" cy="1206688"/>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en-US"/>
              <a:t>Click to edit Master text styles</a:t>
            </a:r>
          </a:p>
        </p:txBody>
      </p:sp>
      <p:sp>
        <p:nvSpPr>
          <p:cNvPr id="4" name="Content Placeholder 3"/>
          <p:cNvSpPr>
            <a:spLocks noGrp="1"/>
          </p:cNvSpPr>
          <p:nvPr>
            <p:ph sz="half" idx="2"/>
          </p:nvPr>
        </p:nvSpPr>
        <p:spPr>
          <a:xfrm>
            <a:off x="535584" y="3668891"/>
            <a:ext cx="3289432" cy="539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6385" y="2462203"/>
            <a:ext cx="3305632" cy="1206688"/>
          </a:xfrm>
        </p:spPr>
        <p:txBody>
          <a:bodyPr anchor="b"/>
          <a:lstStyle>
            <a:lvl1pPr marL="0" indent="0">
              <a:buNone/>
              <a:defRPr sz="2041" b="1"/>
            </a:lvl1pPr>
            <a:lvl2pPr marL="388757" indent="0">
              <a:buNone/>
              <a:defRPr sz="1701" b="1"/>
            </a:lvl2pPr>
            <a:lvl3pPr marL="777514" indent="0">
              <a:buNone/>
              <a:defRPr sz="1531" b="1"/>
            </a:lvl3pPr>
            <a:lvl4pPr marL="1166271" indent="0">
              <a:buNone/>
              <a:defRPr sz="1360" b="1"/>
            </a:lvl4pPr>
            <a:lvl5pPr marL="1555029" indent="0">
              <a:buNone/>
              <a:defRPr sz="1360" b="1"/>
            </a:lvl5pPr>
            <a:lvl6pPr marL="1943786" indent="0">
              <a:buNone/>
              <a:defRPr sz="1360" b="1"/>
            </a:lvl6pPr>
            <a:lvl7pPr marL="2332543" indent="0">
              <a:buNone/>
              <a:defRPr sz="1360" b="1"/>
            </a:lvl7pPr>
            <a:lvl8pPr marL="2721300" indent="0">
              <a:buNone/>
              <a:defRPr sz="1360" b="1"/>
            </a:lvl8pPr>
            <a:lvl9pPr marL="3110057" indent="0">
              <a:buNone/>
              <a:defRPr sz="1360" b="1"/>
            </a:lvl9pPr>
          </a:lstStyle>
          <a:p>
            <a:pPr lvl="0"/>
            <a:r>
              <a:rPr lang="en-US"/>
              <a:t>Click to edit Master text styles</a:t>
            </a:r>
          </a:p>
        </p:txBody>
      </p:sp>
      <p:sp>
        <p:nvSpPr>
          <p:cNvPr id="6" name="Content Placeholder 5"/>
          <p:cNvSpPr>
            <a:spLocks noGrp="1"/>
          </p:cNvSpPr>
          <p:nvPr>
            <p:ph sz="quarter" idx="4"/>
          </p:nvPr>
        </p:nvSpPr>
        <p:spPr>
          <a:xfrm>
            <a:off x="3936385" y="3668891"/>
            <a:ext cx="3305632" cy="539638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A544D9A8-0584-B74A-9EF9-398971EEA42A}" type="datetimeFigureOut">
              <a:rPr lang="en-US" smtClean="0"/>
              <a:t>3/2/21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21236306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544D9A8-0584-B74A-9EF9-398971EEA42A}" type="datetimeFigureOut">
              <a:rPr lang="en-US" smtClean="0"/>
              <a:t>3/2/21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42483192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44D9A8-0584-B74A-9EF9-398971EEA42A}" type="datetimeFigureOut">
              <a:rPr lang="en-US" smtClean="0"/>
              <a:t>3/2/21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7138903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584" y="669608"/>
            <a:ext cx="2507825" cy="2343626"/>
          </a:xfrm>
        </p:spPr>
        <p:txBody>
          <a:bodyPr anchor="b"/>
          <a:lstStyle>
            <a:lvl1pPr>
              <a:defRPr sz="2721"/>
            </a:lvl1pPr>
          </a:lstStyle>
          <a:p>
            <a:r>
              <a:rPr lang="en-US"/>
              <a:t>Click to edit Master title style</a:t>
            </a:r>
            <a:endParaRPr lang="en-US" dirty="0"/>
          </a:p>
        </p:txBody>
      </p:sp>
      <p:sp>
        <p:nvSpPr>
          <p:cNvPr id="3" name="Content Placeholder 2"/>
          <p:cNvSpPr>
            <a:spLocks noGrp="1"/>
          </p:cNvSpPr>
          <p:nvPr>
            <p:ph idx="1"/>
          </p:nvPr>
        </p:nvSpPr>
        <p:spPr>
          <a:xfrm>
            <a:off x="3305632" y="1446169"/>
            <a:ext cx="3936385" cy="7137830"/>
          </a:xfrm>
        </p:spPr>
        <p:txBody>
          <a:bodyPr/>
          <a:lstStyle>
            <a:lvl1pPr>
              <a:defRPr sz="2721"/>
            </a:lvl1pPr>
            <a:lvl2pPr>
              <a:defRPr sz="2381"/>
            </a:lvl2pPr>
            <a:lvl3pPr>
              <a:defRPr sz="2041"/>
            </a:lvl3pPr>
            <a:lvl4pPr>
              <a:defRPr sz="1701"/>
            </a:lvl4pPr>
            <a:lvl5pPr>
              <a:defRPr sz="1701"/>
            </a:lvl5pPr>
            <a:lvl6pPr>
              <a:defRPr sz="1701"/>
            </a:lvl6pPr>
            <a:lvl7pPr>
              <a:defRPr sz="1701"/>
            </a:lvl7pPr>
            <a:lvl8pPr>
              <a:defRPr sz="1701"/>
            </a:lvl8pPr>
            <a:lvl9pPr>
              <a:defRPr sz="1701"/>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584" y="3013234"/>
            <a:ext cx="2507825" cy="5582389"/>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A544D9A8-0584-B74A-9EF9-398971EEA42A}" type="datetimeFigureOut">
              <a:rPr lang="en-US" smtClean="0"/>
              <a:t>3/2/21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4020565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584" y="669608"/>
            <a:ext cx="2507825" cy="2343626"/>
          </a:xfrm>
        </p:spPr>
        <p:txBody>
          <a:bodyPr anchor="b"/>
          <a:lstStyle>
            <a:lvl1pPr>
              <a:defRPr sz="2721"/>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5632" y="1446169"/>
            <a:ext cx="3936385" cy="7137830"/>
          </a:xfrm>
        </p:spPr>
        <p:txBody>
          <a:bodyPr anchor="t"/>
          <a:lstStyle>
            <a:lvl1pPr marL="0" indent="0">
              <a:buNone/>
              <a:defRPr sz="2721"/>
            </a:lvl1pPr>
            <a:lvl2pPr marL="388757" indent="0">
              <a:buNone/>
              <a:defRPr sz="2381"/>
            </a:lvl2pPr>
            <a:lvl3pPr marL="777514" indent="0">
              <a:buNone/>
              <a:defRPr sz="2041"/>
            </a:lvl3pPr>
            <a:lvl4pPr marL="1166271" indent="0">
              <a:buNone/>
              <a:defRPr sz="1701"/>
            </a:lvl4pPr>
            <a:lvl5pPr marL="1555029" indent="0">
              <a:buNone/>
              <a:defRPr sz="1701"/>
            </a:lvl5pPr>
            <a:lvl6pPr marL="1943786" indent="0">
              <a:buNone/>
              <a:defRPr sz="1701"/>
            </a:lvl6pPr>
            <a:lvl7pPr marL="2332543" indent="0">
              <a:buNone/>
              <a:defRPr sz="1701"/>
            </a:lvl7pPr>
            <a:lvl8pPr marL="2721300" indent="0">
              <a:buNone/>
              <a:defRPr sz="1701"/>
            </a:lvl8pPr>
            <a:lvl9pPr marL="3110057" indent="0">
              <a:buNone/>
              <a:defRPr sz="1701"/>
            </a:lvl9pPr>
          </a:lstStyle>
          <a:p>
            <a:r>
              <a:rPr lang="en-US"/>
              <a:t>Click icon to add picture</a:t>
            </a:r>
            <a:endParaRPr lang="en-US" dirty="0"/>
          </a:p>
        </p:txBody>
      </p:sp>
      <p:sp>
        <p:nvSpPr>
          <p:cNvPr id="4" name="Text Placeholder 3"/>
          <p:cNvSpPr>
            <a:spLocks noGrp="1"/>
          </p:cNvSpPr>
          <p:nvPr>
            <p:ph type="body" sz="half" idx="2"/>
          </p:nvPr>
        </p:nvSpPr>
        <p:spPr>
          <a:xfrm>
            <a:off x="535584" y="3013234"/>
            <a:ext cx="2507825" cy="5582389"/>
          </a:xfrm>
        </p:spPr>
        <p:txBody>
          <a:bodyPr/>
          <a:lstStyle>
            <a:lvl1pPr marL="0" indent="0">
              <a:buNone/>
              <a:defRPr sz="1360"/>
            </a:lvl1pPr>
            <a:lvl2pPr marL="388757" indent="0">
              <a:buNone/>
              <a:defRPr sz="1190"/>
            </a:lvl2pPr>
            <a:lvl3pPr marL="777514" indent="0">
              <a:buNone/>
              <a:defRPr sz="1020"/>
            </a:lvl3pPr>
            <a:lvl4pPr marL="1166271" indent="0">
              <a:buNone/>
              <a:defRPr sz="850"/>
            </a:lvl4pPr>
            <a:lvl5pPr marL="1555029" indent="0">
              <a:buNone/>
              <a:defRPr sz="850"/>
            </a:lvl5pPr>
            <a:lvl6pPr marL="1943786" indent="0">
              <a:buNone/>
              <a:defRPr sz="850"/>
            </a:lvl6pPr>
            <a:lvl7pPr marL="2332543" indent="0">
              <a:buNone/>
              <a:defRPr sz="850"/>
            </a:lvl7pPr>
            <a:lvl8pPr marL="2721300" indent="0">
              <a:buNone/>
              <a:defRPr sz="850"/>
            </a:lvl8pPr>
            <a:lvl9pPr marL="3110057" indent="0">
              <a:buNone/>
              <a:defRPr sz="850"/>
            </a:lvl9pPr>
          </a:lstStyle>
          <a:p>
            <a:pPr lvl="0"/>
            <a:r>
              <a:rPr lang="en-US"/>
              <a:t>Click to edit Master text styles</a:t>
            </a:r>
          </a:p>
        </p:txBody>
      </p:sp>
      <p:sp>
        <p:nvSpPr>
          <p:cNvPr id="5" name="Date Placeholder 4"/>
          <p:cNvSpPr>
            <a:spLocks noGrp="1"/>
          </p:cNvSpPr>
          <p:nvPr>
            <p:ph type="dt" sz="half" idx="10"/>
          </p:nvPr>
        </p:nvSpPr>
        <p:spPr/>
        <p:txBody>
          <a:bodyPr/>
          <a:lstStyle/>
          <a:p>
            <a:fld id="{A544D9A8-0584-B74A-9EF9-398971EEA42A}" type="datetimeFigureOut">
              <a:rPr lang="en-US" smtClean="0"/>
              <a:t>3/2/21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4477656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11074202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4396" y="534756"/>
            <a:ext cx="1676608" cy="85119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571" y="534756"/>
            <a:ext cx="4932630" cy="851192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544D9A8-0584-B74A-9EF9-398971EEA42A}" type="datetimeFigureOut">
              <a:rPr lang="en-US" smtClean="0"/>
              <a:t>3/2/21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6491D76-3618-7C44-A475-2A183ADFDD52}" type="slidenum">
              <a:rPr lang="en-US" smtClean="0"/>
              <a:t>‹#›</a:t>
            </a:fld>
            <a:endParaRPr lang="en-US"/>
          </a:p>
        </p:txBody>
      </p:sp>
    </p:spTree>
    <p:extLst>
      <p:ext uri="{BB962C8B-B14F-4D97-AF65-F5344CB8AC3E}">
        <p14:creationId xmlns:p14="http://schemas.microsoft.com/office/powerpoint/2010/main" val="27547246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571" y="534758"/>
            <a:ext cx="6706433" cy="19413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571" y="2673780"/>
            <a:ext cx="6706433" cy="637289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571" y="9309407"/>
            <a:ext cx="1749504" cy="534756"/>
          </a:xfrm>
          <a:prstGeom prst="rect">
            <a:avLst/>
          </a:prstGeom>
        </p:spPr>
        <p:txBody>
          <a:bodyPr vert="horz" lIns="91440" tIns="45720" rIns="91440" bIns="45720" rtlCol="0" anchor="ctr"/>
          <a:lstStyle>
            <a:lvl1pPr algn="l">
              <a:defRPr sz="1020">
                <a:solidFill>
                  <a:schemeClr val="tx1">
                    <a:tint val="75000"/>
                  </a:schemeClr>
                </a:solidFill>
              </a:defRPr>
            </a:lvl1pPr>
          </a:lstStyle>
          <a:p>
            <a:fld id="{A544D9A8-0584-B74A-9EF9-398971EEA42A}" type="datetimeFigureOut">
              <a:rPr lang="en-US" smtClean="0"/>
              <a:t>3/2/21</a:t>
            </a:fld>
            <a:endParaRPr lang="en-US"/>
          </a:p>
        </p:txBody>
      </p:sp>
      <p:sp>
        <p:nvSpPr>
          <p:cNvPr id="5" name="Footer Placeholder 4"/>
          <p:cNvSpPr>
            <a:spLocks noGrp="1"/>
          </p:cNvSpPr>
          <p:nvPr>
            <p:ph type="ftr" sz="quarter" idx="3"/>
          </p:nvPr>
        </p:nvSpPr>
        <p:spPr>
          <a:xfrm>
            <a:off x="2575659" y="9309407"/>
            <a:ext cx="2624257" cy="534756"/>
          </a:xfrm>
          <a:prstGeom prst="rect">
            <a:avLst/>
          </a:prstGeom>
        </p:spPr>
        <p:txBody>
          <a:bodyPr vert="horz" lIns="91440" tIns="45720" rIns="91440" bIns="45720" rtlCol="0" anchor="ctr"/>
          <a:lstStyle>
            <a:lvl1pPr algn="ctr">
              <a:defRPr sz="102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91500" y="9309407"/>
            <a:ext cx="1749504" cy="534756"/>
          </a:xfrm>
          <a:prstGeom prst="rect">
            <a:avLst/>
          </a:prstGeom>
        </p:spPr>
        <p:txBody>
          <a:bodyPr vert="horz" lIns="91440" tIns="45720" rIns="91440" bIns="45720" rtlCol="0" anchor="ctr"/>
          <a:lstStyle>
            <a:lvl1pPr algn="r">
              <a:defRPr sz="1020">
                <a:solidFill>
                  <a:schemeClr val="tx1">
                    <a:tint val="75000"/>
                  </a:schemeClr>
                </a:solidFill>
              </a:defRPr>
            </a:lvl1pPr>
          </a:lstStyle>
          <a:p>
            <a:fld id="{06491D76-3618-7C44-A475-2A183ADFDD52}" type="slidenum">
              <a:rPr lang="en-US" smtClean="0"/>
              <a:t>‹#›</a:t>
            </a:fld>
            <a:endParaRPr lang="en-US"/>
          </a:p>
        </p:txBody>
      </p:sp>
    </p:spTree>
    <p:extLst>
      <p:ext uri="{BB962C8B-B14F-4D97-AF65-F5344CB8AC3E}">
        <p14:creationId xmlns:p14="http://schemas.microsoft.com/office/powerpoint/2010/main" val="93111764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777514" rtl="0" eaLnBrk="1" latinLnBrk="0" hangingPunct="1">
        <a:lnSpc>
          <a:spcPct val="90000"/>
        </a:lnSpc>
        <a:spcBef>
          <a:spcPct val="0"/>
        </a:spcBef>
        <a:buNone/>
        <a:defRPr sz="3741" kern="1200">
          <a:solidFill>
            <a:schemeClr val="tx1"/>
          </a:solidFill>
          <a:latin typeface="+mj-lt"/>
          <a:ea typeface="+mj-ea"/>
          <a:cs typeface="+mj-cs"/>
        </a:defRPr>
      </a:lvl1pPr>
    </p:titleStyle>
    <p:bodyStyle>
      <a:lvl1pPr marL="194379" indent="-194379" algn="l" defTabSz="777514" rtl="0" eaLnBrk="1" latinLnBrk="0" hangingPunct="1">
        <a:lnSpc>
          <a:spcPct val="90000"/>
        </a:lnSpc>
        <a:spcBef>
          <a:spcPts val="850"/>
        </a:spcBef>
        <a:buFont typeface="Arial" panose="020B0604020202020204" pitchFamily="34" charset="0"/>
        <a:buChar char="•"/>
        <a:defRPr sz="2381" kern="1200">
          <a:solidFill>
            <a:schemeClr val="tx1"/>
          </a:solidFill>
          <a:latin typeface="+mn-lt"/>
          <a:ea typeface="+mn-ea"/>
          <a:cs typeface="+mn-cs"/>
        </a:defRPr>
      </a:lvl1pPr>
      <a:lvl2pPr marL="583136" indent="-194379" algn="l" defTabSz="777514" rtl="0" eaLnBrk="1" latinLnBrk="0" hangingPunct="1">
        <a:lnSpc>
          <a:spcPct val="90000"/>
        </a:lnSpc>
        <a:spcBef>
          <a:spcPts val="425"/>
        </a:spcBef>
        <a:buFont typeface="Arial" panose="020B0604020202020204" pitchFamily="34" charset="0"/>
        <a:buChar char="•"/>
        <a:defRPr sz="2041" kern="1200">
          <a:solidFill>
            <a:schemeClr val="tx1"/>
          </a:solidFill>
          <a:latin typeface="+mn-lt"/>
          <a:ea typeface="+mn-ea"/>
          <a:cs typeface="+mn-cs"/>
        </a:defRPr>
      </a:lvl2pPr>
      <a:lvl3pPr marL="971893" indent="-194379" algn="l" defTabSz="777514" rtl="0" eaLnBrk="1" latinLnBrk="0" hangingPunct="1">
        <a:lnSpc>
          <a:spcPct val="90000"/>
        </a:lnSpc>
        <a:spcBef>
          <a:spcPts val="425"/>
        </a:spcBef>
        <a:buFont typeface="Arial" panose="020B0604020202020204" pitchFamily="34" charset="0"/>
        <a:buChar char="•"/>
        <a:defRPr sz="1701" kern="1200">
          <a:solidFill>
            <a:schemeClr val="tx1"/>
          </a:solidFill>
          <a:latin typeface="+mn-lt"/>
          <a:ea typeface="+mn-ea"/>
          <a:cs typeface="+mn-cs"/>
        </a:defRPr>
      </a:lvl3pPr>
      <a:lvl4pPr marL="1360650"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4pPr>
      <a:lvl5pPr marL="1749407"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5pPr>
      <a:lvl6pPr marL="2138164"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6pPr>
      <a:lvl7pPr marL="2526922"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7pPr>
      <a:lvl8pPr marL="2915679"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8pPr>
      <a:lvl9pPr marL="3304436" indent="-194379" algn="l" defTabSz="777514" rtl="0" eaLnBrk="1" latinLnBrk="0" hangingPunct="1">
        <a:lnSpc>
          <a:spcPct val="90000"/>
        </a:lnSpc>
        <a:spcBef>
          <a:spcPts val="425"/>
        </a:spcBef>
        <a:buFont typeface="Arial" panose="020B0604020202020204" pitchFamily="34" charset="0"/>
        <a:buChar char="•"/>
        <a:defRPr sz="1531" kern="1200">
          <a:solidFill>
            <a:schemeClr val="tx1"/>
          </a:solidFill>
          <a:latin typeface="+mn-lt"/>
          <a:ea typeface="+mn-ea"/>
          <a:cs typeface="+mn-cs"/>
        </a:defRPr>
      </a:lvl9pPr>
    </p:bodyStyle>
    <p:otherStyle>
      <a:defPPr>
        <a:defRPr lang="en-US"/>
      </a:defPPr>
      <a:lvl1pPr marL="0" algn="l" defTabSz="777514" rtl="0" eaLnBrk="1" latinLnBrk="0" hangingPunct="1">
        <a:defRPr sz="1531" kern="1200">
          <a:solidFill>
            <a:schemeClr val="tx1"/>
          </a:solidFill>
          <a:latin typeface="+mn-lt"/>
          <a:ea typeface="+mn-ea"/>
          <a:cs typeface="+mn-cs"/>
        </a:defRPr>
      </a:lvl1pPr>
      <a:lvl2pPr marL="388757" algn="l" defTabSz="777514" rtl="0" eaLnBrk="1" latinLnBrk="0" hangingPunct="1">
        <a:defRPr sz="1531" kern="1200">
          <a:solidFill>
            <a:schemeClr val="tx1"/>
          </a:solidFill>
          <a:latin typeface="+mn-lt"/>
          <a:ea typeface="+mn-ea"/>
          <a:cs typeface="+mn-cs"/>
        </a:defRPr>
      </a:lvl2pPr>
      <a:lvl3pPr marL="777514" algn="l" defTabSz="777514" rtl="0" eaLnBrk="1" latinLnBrk="0" hangingPunct="1">
        <a:defRPr sz="1531" kern="1200">
          <a:solidFill>
            <a:schemeClr val="tx1"/>
          </a:solidFill>
          <a:latin typeface="+mn-lt"/>
          <a:ea typeface="+mn-ea"/>
          <a:cs typeface="+mn-cs"/>
        </a:defRPr>
      </a:lvl3pPr>
      <a:lvl4pPr marL="1166271" algn="l" defTabSz="777514" rtl="0" eaLnBrk="1" latinLnBrk="0" hangingPunct="1">
        <a:defRPr sz="1531" kern="1200">
          <a:solidFill>
            <a:schemeClr val="tx1"/>
          </a:solidFill>
          <a:latin typeface="+mn-lt"/>
          <a:ea typeface="+mn-ea"/>
          <a:cs typeface="+mn-cs"/>
        </a:defRPr>
      </a:lvl4pPr>
      <a:lvl5pPr marL="1555029" algn="l" defTabSz="777514" rtl="0" eaLnBrk="1" latinLnBrk="0" hangingPunct="1">
        <a:defRPr sz="1531" kern="1200">
          <a:solidFill>
            <a:schemeClr val="tx1"/>
          </a:solidFill>
          <a:latin typeface="+mn-lt"/>
          <a:ea typeface="+mn-ea"/>
          <a:cs typeface="+mn-cs"/>
        </a:defRPr>
      </a:lvl5pPr>
      <a:lvl6pPr marL="1943786" algn="l" defTabSz="777514" rtl="0" eaLnBrk="1" latinLnBrk="0" hangingPunct="1">
        <a:defRPr sz="1531" kern="1200">
          <a:solidFill>
            <a:schemeClr val="tx1"/>
          </a:solidFill>
          <a:latin typeface="+mn-lt"/>
          <a:ea typeface="+mn-ea"/>
          <a:cs typeface="+mn-cs"/>
        </a:defRPr>
      </a:lvl6pPr>
      <a:lvl7pPr marL="2332543" algn="l" defTabSz="777514" rtl="0" eaLnBrk="1" latinLnBrk="0" hangingPunct="1">
        <a:defRPr sz="1531" kern="1200">
          <a:solidFill>
            <a:schemeClr val="tx1"/>
          </a:solidFill>
          <a:latin typeface="+mn-lt"/>
          <a:ea typeface="+mn-ea"/>
          <a:cs typeface="+mn-cs"/>
        </a:defRPr>
      </a:lvl7pPr>
      <a:lvl8pPr marL="2721300" algn="l" defTabSz="777514" rtl="0" eaLnBrk="1" latinLnBrk="0" hangingPunct="1">
        <a:defRPr sz="1531" kern="1200">
          <a:solidFill>
            <a:schemeClr val="tx1"/>
          </a:solidFill>
          <a:latin typeface="+mn-lt"/>
          <a:ea typeface="+mn-ea"/>
          <a:cs typeface="+mn-cs"/>
        </a:defRPr>
      </a:lvl8pPr>
      <a:lvl9pPr marL="3110057" algn="l" defTabSz="777514" rtl="0" eaLnBrk="1" latinLnBrk="0" hangingPunct="1">
        <a:defRPr sz="15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jpg"/><Relationship Id="rId10" Type="http://schemas.openxmlformats.org/officeDocument/2006/relationships/image" Target="../media/image8.png"/><Relationship Id="rId4" Type="http://schemas.openxmlformats.org/officeDocument/2006/relationships/image" Target="../media/image2.jpe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Premium Vector | Products rich in zinc cartoon illustration">
            <a:extLst>
              <a:ext uri="{FF2B5EF4-FFF2-40B4-BE49-F238E27FC236}">
                <a16:creationId xmlns:a16="http://schemas.microsoft.com/office/drawing/2014/main" id="{1AE58F6A-353F-4549-BC71-9E7251B3BF4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3621" y="8201076"/>
            <a:ext cx="1695837" cy="111624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remium Vector | Cute smiling happy glass and water drop. flat cartoon  character illustration.isolated on white background.water drop character  concept">
            <a:extLst>
              <a:ext uri="{FF2B5EF4-FFF2-40B4-BE49-F238E27FC236}">
                <a16:creationId xmlns:a16="http://schemas.microsoft.com/office/drawing/2014/main" id="{FB917EF5-3640-D446-8B57-03F86D7184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6539" y="1907244"/>
            <a:ext cx="1687698" cy="1687698"/>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91FC01B3-363A-934D-9012-E2F07D0A4E02}"/>
              </a:ext>
            </a:extLst>
          </p:cNvPr>
          <p:cNvSpPr txBox="1">
            <a:spLocks/>
          </p:cNvSpPr>
          <p:nvPr/>
        </p:nvSpPr>
        <p:spPr>
          <a:xfrm>
            <a:off x="2511353" y="9311787"/>
            <a:ext cx="5656979" cy="727312"/>
          </a:xfrm>
          <a:prstGeom prst="rect">
            <a:avLst/>
          </a:prstGeom>
        </p:spPr>
        <p:txBody>
          <a:bodyPr vert="horz" lIns="91440" tIns="45720" rIns="91440" bIns="45720" rtlCol="0" anchor="b">
            <a:normAutofit fontScale="40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US" sz="6600" dirty="0">
                <a:solidFill>
                  <a:srgbClr val="C00000"/>
                </a:solidFill>
                <a:latin typeface="DIN Condensed" pitchFamily="2" charset="0"/>
              </a:rPr>
              <a:t>RURAL PRIMARY HEALTH IMPROVEMENT PROGRAM.</a:t>
            </a:r>
          </a:p>
        </p:txBody>
      </p:sp>
      <p:sp>
        <p:nvSpPr>
          <p:cNvPr id="9" name="Subtitle 2">
            <a:extLst>
              <a:ext uri="{FF2B5EF4-FFF2-40B4-BE49-F238E27FC236}">
                <a16:creationId xmlns:a16="http://schemas.microsoft.com/office/drawing/2014/main" id="{6AD24029-5C58-A143-9EBA-532BC6AE1CEA}"/>
              </a:ext>
            </a:extLst>
          </p:cNvPr>
          <p:cNvSpPr txBox="1">
            <a:spLocks/>
          </p:cNvSpPr>
          <p:nvPr/>
        </p:nvSpPr>
        <p:spPr>
          <a:xfrm>
            <a:off x="1829036" y="3359147"/>
            <a:ext cx="3581875" cy="471590"/>
          </a:xfrm>
          <a:prstGeom prst="rect">
            <a:avLst/>
          </a:prstGeom>
        </p:spPr>
        <p:txBody>
          <a:bodyPr vert="horz" lIns="91440" tIns="45720" rIns="91440" bIns="45720" rtlCol="0">
            <a:normAutofit/>
          </a:bodyPr>
          <a:lstStyle>
            <a:lvl1pPr marL="0" indent="0" algn="ctr" defTabSz="777514" rtl="0" eaLnBrk="1" latinLnBrk="0" hangingPunct="1">
              <a:lnSpc>
                <a:spcPct val="90000"/>
              </a:lnSpc>
              <a:spcBef>
                <a:spcPts val="850"/>
              </a:spcBef>
              <a:buFont typeface="Arial" panose="020B0604020202020204" pitchFamily="34" charset="0"/>
              <a:buNone/>
              <a:defRPr sz="2041" kern="1200">
                <a:solidFill>
                  <a:schemeClr val="tx1"/>
                </a:solidFill>
                <a:latin typeface="+mn-lt"/>
                <a:ea typeface="+mn-ea"/>
                <a:cs typeface="+mn-cs"/>
              </a:defRPr>
            </a:lvl1pPr>
            <a:lvl2pPr marL="388757" indent="0" algn="ctr" defTabSz="777514" rtl="0" eaLnBrk="1" latinLnBrk="0" hangingPunct="1">
              <a:lnSpc>
                <a:spcPct val="90000"/>
              </a:lnSpc>
              <a:spcBef>
                <a:spcPts val="425"/>
              </a:spcBef>
              <a:buFont typeface="Arial" panose="020B0604020202020204" pitchFamily="34" charset="0"/>
              <a:buNone/>
              <a:defRPr sz="1701" kern="1200">
                <a:solidFill>
                  <a:schemeClr val="tx1"/>
                </a:solidFill>
                <a:latin typeface="+mn-lt"/>
                <a:ea typeface="+mn-ea"/>
                <a:cs typeface="+mn-cs"/>
              </a:defRPr>
            </a:lvl2pPr>
            <a:lvl3pPr marL="777514" indent="0" algn="ctr" defTabSz="777514" rtl="0" eaLnBrk="1" latinLnBrk="0" hangingPunct="1">
              <a:lnSpc>
                <a:spcPct val="90000"/>
              </a:lnSpc>
              <a:spcBef>
                <a:spcPts val="425"/>
              </a:spcBef>
              <a:buFont typeface="Arial" panose="020B0604020202020204" pitchFamily="34" charset="0"/>
              <a:buNone/>
              <a:defRPr sz="1531" kern="1200">
                <a:solidFill>
                  <a:schemeClr val="tx1"/>
                </a:solidFill>
                <a:latin typeface="+mn-lt"/>
                <a:ea typeface="+mn-ea"/>
                <a:cs typeface="+mn-cs"/>
              </a:defRPr>
            </a:lvl3pPr>
            <a:lvl4pPr marL="1166271"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4pPr>
            <a:lvl5pPr marL="1555029"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5pPr>
            <a:lvl6pPr marL="1943786"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6pPr>
            <a:lvl7pPr marL="2332543"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7pPr>
            <a:lvl8pPr marL="2721300"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8pPr>
            <a:lvl9pPr marL="3110057"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9pPr>
          </a:lstStyle>
          <a:p>
            <a:pPr algn="l"/>
            <a:r>
              <a:rPr lang="en-CA" sz="2500" b="1" dirty="0">
                <a:solidFill>
                  <a:srgbClr val="00B050"/>
                </a:solidFill>
              </a:rPr>
              <a:t>How do I treat diarrhea?</a:t>
            </a:r>
            <a:endParaRPr lang="en-CA" sz="1300" dirty="0"/>
          </a:p>
          <a:p>
            <a:pPr algn="l"/>
            <a:endParaRPr lang="en-CA" sz="4000" b="1" dirty="0"/>
          </a:p>
          <a:p>
            <a:pPr algn="l"/>
            <a:endParaRPr lang="en-US" dirty="0"/>
          </a:p>
        </p:txBody>
      </p:sp>
      <p:sp>
        <p:nvSpPr>
          <p:cNvPr id="10" name="Subtitle 2">
            <a:extLst>
              <a:ext uri="{FF2B5EF4-FFF2-40B4-BE49-F238E27FC236}">
                <a16:creationId xmlns:a16="http://schemas.microsoft.com/office/drawing/2014/main" id="{7DFD7E81-E62C-D743-9DD1-C5011C998358}"/>
              </a:ext>
            </a:extLst>
          </p:cNvPr>
          <p:cNvSpPr txBox="1">
            <a:spLocks/>
          </p:cNvSpPr>
          <p:nvPr/>
        </p:nvSpPr>
        <p:spPr>
          <a:xfrm>
            <a:off x="376532" y="3643170"/>
            <a:ext cx="3464197" cy="1703001"/>
          </a:xfrm>
          <a:prstGeom prst="rect">
            <a:avLst/>
          </a:prstGeom>
        </p:spPr>
        <p:txBody>
          <a:bodyPr vert="horz" lIns="91440" tIns="45720" rIns="91440" bIns="45720" rtlCol="0">
            <a:normAutofit/>
          </a:bodyPr>
          <a:lstStyle>
            <a:lvl1pPr marL="0" indent="0" algn="ctr" defTabSz="777514" rtl="0" eaLnBrk="1" latinLnBrk="0" hangingPunct="1">
              <a:lnSpc>
                <a:spcPct val="90000"/>
              </a:lnSpc>
              <a:spcBef>
                <a:spcPts val="850"/>
              </a:spcBef>
              <a:buFont typeface="Arial" panose="020B0604020202020204" pitchFamily="34" charset="0"/>
              <a:buNone/>
              <a:defRPr sz="2041" kern="1200">
                <a:solidFill>
                  <a:schemeClr val="tx1"/>
                </a:solidFill>
                <a:latin typeface="+mn-lt"/>
                <a:ea typeface="+mn-ea"/>
                <a:cs typeface="+mn-cs"/>
              </a:defRPr>
            </a:lvl1pPr>
            <a:lvl2pPr marL="388757" indent="0" algn="ctr" defTabSz="777514" rtl="0" eaLnBrk="1" latinLnBrk="0" hangingPunct="1">
              <a:lnSpc>
                <a:spcPct val="90000"/>
              </a:lnSpc>
              <a:spcBef>
                <a:spcPts val="425"/>
              </a:spcBef>
              <a:buFont typeface="Arial" panose="020B0604020202020204" pitchFamily="34" charset="0"/>
              <a:buNone/>
              <a:defRPr sz="1701" kern="1200">
                <a:solidFill>
                  <a:schemeClr val="tx1"/>
                </a:solidFill>
                <a:latin typeface="+mn-lt"/>
                <a:ea typeface="+mn-ea"/>
                <a:cs typeface="+mn-cs"/>
              </a:defRPr>
            </a:lvl2pPr>
            <a:lvl3pPr marL="777514" indent="0" algn="ctr" defTabSz="777514" rtl="0" eaLnBrk="1" latinLnBrk="0" hangingPunct="1">
              <a:lnSpc>
                <a:spcPct val="90000"/>
              </a:lnSpc>
              <a:spcBef>
                <a:spcPts val="425"/>
              </a:spcBef>
              <a:buFont typeface="Arial" panose="020B0604020202020204" pitchFamily="34" charset="0"/>
              <a:buNone/>
              <a:defRPr sz="1531" kern="1200">
                <a:solidFill>
                  <a:schemeClr val="tx1"/>
                </a:solidFill>
                <a:latin typeface="+mn-lt"/>
                <a:ea typeface="+mn-ea"/>
                <a:cs typeface="+mn-cs"/>
              </a:defRPr>
            </a:lvl3pPr>
            <a:lvl4pPr marL="1166271"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4pPr>
            <a:lvl5pPr marL="1555029"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5pPr>
            <a:lvl6pPr marL="1943786"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6pPr>
            <a:lvl7pPr marL="2332543"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7pPr>
            <a:lvl8pPr marL="2721300"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8pPr>
            <a:lvl9pPr marL="3110057"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9pPr>
          </a:lstStyle>
          <a:p>
            <a:pPr algn="l"/>
            <a:endParaRPr lang="en-CA" sz="2500" b="1" dirty="0">
              <a:solidFill>
                <a:srgbClr val="00B050"/>
              </a:solidFill>
            </a:endParaRPr>
          </a:p>
          <a:p>
            <a:pPr algn="l"/>
            <a:endParaRPr lang="en-CA" sz="4000" b="1" dirty="0"/>
          </a:p>
          <a:p>
            <a:pPr algn="l"/>
            <a:endParaRPr lang="en-US" dirty="0"/>
          </a:p>
        </p:txBody>
      </p:sp>
      <p:sp>
        <p:nvSpPr>
          <p:cNvPr id="28" name="Subtitle 2">
            <a:extLst>
              <a:ext uri="{FF2B5EF4-FFF2-40B4-BE49-F238E27FC236}">
                <a16:creationId xmlns:a16="http://schemas.microsoft.com/office/drawing/2014/main" id="{2832DC6B-1679-4743-A32A-CFDAA7AE6D2F}"/>
              </a:ext>
            </a:extLst>
          </p:cNvPr>
          <p:cNvSpPr txBox="1">
            <a:spLocks/>
          </p:cNvSpPr>
          <p:nvPr/>
        </p:nvSpPr>
        <p:spPr>
          <a:xfrm>
            <a:off x="4886936" y="5012898"/>
            <a:ext cx="2872799" cy="666545"/>
          </a:xfrm>
          <a:prstGeom prst="rect">
            <a:avLst/>
          </a:prstGeom>
        </p:spPr>
        <p:txBody>
          <a:bodyPr vert="horz" lIns="91440" tIns="45720" rIns="91440" bIns="45720" rtlCol="0">
            <a:normAutofit/>
          </a:bodyPr>
          <a:lstStyle>
            <a:lvl1pPr marL="0" indent="0" algn="ctr" defTabSz="777514" rtl="0" eaLnBrk="1" latinLnBrk="0" hangingPunct="1">
              <a:lnSpc>
                <a:spcPct val="90000"/>
              </a:lnSpc>
              <a:spcBef>
                <a:spcPts val="850"/>
              </a:spcBef>
              <a:buFont typeface="Arial" panose="020B0604020202020204" pitchFamily="34" charset="0"/>
              <a:buNone/>
              <a:defRPr sz="2041" kern="1200">
                <a:solidFill>
                  <a:schemeClr val="tx1"/>
                </a:solidFill>
                <a:latin typeface="+mn-lt"/>
                <a:ea typeface="+mn-ea"/>
                <a:cs typeface="+mn-cs"/>
              </a:defRPr>
            </a:lvl1pPr>
            <a:lvl2pPr marL="388757" indent="0" algn="ctr" defTabSz="777514" rtl="0" eaLnBrk="1" latinLnBrk="0" hangingPunct="1">
              <a:lnSpc>
                <a:spcPct val="90000"/>
              </a:lnSpc>
              <a:spcBef>
                <a:spcPts val="425"/>
              </a:spcBef>
              <a:buFont typeface="Arial" panose="020B0604020202020204" pitchFamily="34" charset="0"/>
              <a:buNone/>
              <a:defRPr sz="1701" kern="1200">
                <a:solidFill>
                  <a:schemeClr val="tx1"/>
                </a:solidFill>
                <a:latin typeface="+mn-lt"/>
                <a:ea typeface="+mn-ea"/>
                <a:cs typeface="+mn-cs"/>
              </a:defRPr>
            </a:lvl2pPr>
            <a:lvl3pPr marL="777514" indent="0" algn="ctr" defTabSz="777514" rtl="0" eaLnBrk="1" latinLnBrk="0" hangingPunct="1">
              <a:lnSpc>
                <a:spcPct val="90000"/>
              </a:lnSpc>
              <a:spcBef>
                <a:spcPts val="425"/>
              </a:spcBef>
              <a:buFont typeface="Arial" panose="020B0604020202020204" pitchFamily="34" charset="0"/>
              <a:buNone/>
              <a:defRPr sz="1531" kern="1200">
                <a:solidFill>
                  <a:schemeClr val="tx1"/>
                </a:solidFill>
                <a:latin typeface="+mn-lt"/>
                <a:ea typeface="+mn-ea"/>
                <a:cs typeface="+mn-cs"/>
              </a:defRPr>
            </a:lvl3pPr>
            <a:lvl4pPr marL="1166271"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4pPr>
            <a:lvl5pPr marL="1555029"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5pPr>
            <a:lvl6pPr marL="1943786"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6pPr>
            <a:lvl7pPr marL="2332543"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7pPr>
            <a:lvl8pPr marL="2721300"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8pPr>
            <a:lvl9pPr marL="3110057" indent="0" algn="ctr" defTabSz="777514" rtl="0" eaLnBrk="1" latinLnBrk="0" hangingPunct="1">
              <a:lnSpc>
                <a:spcPct val="90000"/>
              </a:lnSpc>
              <a:spcBef>
                <a:spcPts val="425"/>
              </a:spcBef>
              <a:buFont typeface="Arial" panose="020B0604020202020204" pitchFamily="34" charset="0"/>
              <a:buNone/>
              <a:defRPr sz="1360" kern="1200">
                <a:solidFill>
                  <a:schemeClr val="tx1"/>
                </a:solidFill>
                <a:latin typeface="+mn-lt"/>
                <a:ea typeface="+mn-ea"/>
                <a:cs typeface="+mn-cs"/>
              </a:defRPr>
            </a:lvl9pPr>
          </a:lstStyle>
          <a:p>
            <a:pPr algn="l"/>
            <a:r>
              <a:rPr lang="en-CA" sz="2300" b="1" dirty="0">
                <a:solidFill>
                  <a:srgbClr val="00B050"/>
                </a:solidFill>
              </a:rPr>
              <a:t>Zinc Supplementation</a:t>
            </a:r>
          </a:p>
          <a:p>
            <a:pPr algn="l"/>
            <a:endParaRPr lang="en-CA" sz="2300" dirty="0"/>
          </a:p>
          <a:p>
            <a:pPr algn="l"/>
            <a:endParaRPr lang="en-CA" sz="2300" b="1" dirty="0"/>
          </a:p>
          <a:p>
            <a:pPr algn="l"/>
            <a:endParaRPr lang="en-US" sz="2300" dirty="0"/>
          </a:p>
        </p:txBody>
      </p:sp>
      <p:sp>
        <p:nvSpPr>
          <p:cNvPr id="38" name="TextBox 37">
            <a:extLst>
              <a:ext uri="{FF2B5EF4-FFF2-40B4-BE49-F238E27FC236}">
                <a16:creationId xmlns:a16="http://schemas.microsoft.com/office/drawing/2014/main" id="{7EB1BCE5-5C5C-844E-85F6-5EC836BE6DA7}"/>
              </a:ext>
            </a:extLst>
          </p:cNvPr>
          <p:cNvSpPr txBox="1"/>
          <p:nvPr/>
        </p:nvSpPr>
        <p:spPr>
          <a:xfrm>
            <a:off x="480961" y="5745962"/>
            <a:ext cx="3125844" cy="2308324"/>
          </a:xfrm>
          <a:prstGeom prst="rect">
            <a:avLst/>
          </a:prstGeom>
          <a:noFill/>
        </p:spPr>
        <p:txBody>
          <a:bodyPr wrap="square" rtlCol="0">
            <a:spAutoFit/>
          </a:bodyPr>
          <a:lstStyle/>
          <a:p>
            <a:r>
              <a:rPr lang="en-CA" sz="1600" dirty="0"/>
              <a:t>You can make your own ORS at home!</a:t>
            </a:r>
          </a:p>
          <a:p>
            <a:r>
              <a:rPr lang="en-CA" sz="1600" dirty="0"/>
              <a:t>Mix the following together:</a:t>
            </a:r>
          </a:p>
          <a:p>
            <a:pPr marL="285750" indent="-285750">
              <a:buFont typeface="Arial" panose="020B0604020202020204" pitchFamily="34" charset="0"/>
              <a:buChar char="•"/>
            </a:pPr>
            <a:r>
              <a:rPr lang="en-CA" sz="1600" dirty="0"/>
              <a:t>1 Litre (5 cups) of water</a:t>
            </a:r>
          </a:p>
          <a:p>
            <a:pPr marL="285750" indent="-285750">
              <a:buFont typeface="Arial" panose="020B0604020202020204" pitchFamily="34" charset="0"/>
              <a:buChar char="•"/>
            </a:pPr>
            <a:r>
              <a:rPr lang="en-CA" sz="1600" dirty="0"/>
              <a:t>6 teaspoons of sugar</a:t>
            </a:r>
          </a:p>
          <a:p>
            <a:pPr marL="285750" indent="-285750">
              <a:buFont typeface="Arial" panose="020B0604020202020204" pitchFamily="34" charset="0"/>
              <a:buChar char="•"/>
            </a:pPr>
            <a:r>
              <a:rPr lang="en-CA" sz="1600" dirty="0"/>
              <a:t>½ teaspoon of salt</a:t>
            </a:r>
          </a:p>
          <a:p>
            <a:r>
              <a:rPr lang="en-CA" sz="1600" dirty="0"/>
              <a:t>Stir the mixture until the sugar and salt dissolves.</a:t>
            </a:r>
          </a:p>
          <a:p>
            <a:endParaRPr lang="en-CA" sz="1600" dirty="0"/>
          </a:p>
        </p:txBody>
      </p:sp>
      <p:sp>
        <p:nvSpPr>
          <p:cNvPr id="39" name="TextBox 38">
            <a:extLst>
              <a:ext uri="{FF2B5EF4-FFF2-40B4-BE49-F238E27FC236}">
                <a16:creationId xmlns:a16="http://schemas.microsoft.com/office/drawing/2014/main" id="{397E0323-6934-0B49-9E9B-DAE4EB5ED4B2}"/>
              </a:ext>
            </a:extLst>
          </p:cNvPr>
          <p:cNvSpPr txBox="1"/>
          <p:nvPr/>
        </p:nvSpPr>
        <p:spPr>
          <a:xfrm>
            <a:off x="829683" y="4876722"/>
            <a:ext cx="3464197" cy="800219"/>
          </a:xfrm>
          <a:prstGeom prst="rect">
            <a:avLst/>
          </a:prstGeom>
          <a:noFill/>
        </p:spPr>
        <p:txBody>
          <a:bodyPr wrap="square" rtlCol="0">
            <a:spAutoFit/>
          </a:bodyPr>
          <a:lstStyle/>
          <a:p>
            <a:r>
              <a:rPr lang="en-CA" sz="2300" b="1" dirty="0">
                <a:solidFill>
                  <a:srgbClr val="00B050"/>
                </a:solidFill>
              </a:rPr>
              <a:t>Oral Rehydration Salts (ORS)</a:t>
            </a:r>
          </a:p>
        </p:txBody>
      </p:sp>
      <p:sp>
        <p:nvSpPr>
          <p:cNvPr id="50" name="TextBox 49">
            <a:extLst>
              <a:ext uri="{FF2B5EF4-FFF2-40B4-BE49-F238E27FC236}">
                <a16:creationId xmlns:a16="http://schemas.microsoft.com/office/drawing/2014/main" id="{A1CBE228-109F-6342-907A-09235C321256}"/>
              </a:ext>
            </a:extLst>
          </p:cNvPr>
          <p:cNvSpPr txBox="1"/>
          <p:nvPr/>
        </p:nvSpPr>
        <p:spPr>
          <a:xfrm>
            <a:off x="220125" y="1093826"/>
            <a:ext cx="5955710" cy="2123658"/>
          </a:xfrm>
          <a:prstGeom prst="rect">
            <a:avLst/>
          </a:prstGeom>
          <a:noFill/>
        </p:spPr>
        <p:txBody>
          <a:bodyPr wrap="square" rtlCol="0">
            <a:spAutoFit/>
          </a:bodyPr>
          <a:lstStyle/>
          <a:p>
            <a:r>
              <a:rPr lang="en-CA" sz="3600" b="1" dirty="0">
                <a:solidFill>
                  <a:srgbClr val="00B050"/>
                </a:solidFill>
              </a:rPr>
              <a:t>What is dehydration?</a:t>
            </a:r>
          </a:p>
          <a:p>
            <a:pPr algn="just"/>
            <a:r>
              <a:rPr lang="en-CA" sz="1600" dirty="0"/>
              <a:t>Did you know that the human body is made up of 75% water? Water is involved in many important body functions. When we lose too much, water, we become dehydrated. This can cause serious harm on the body, particularly in young children. The most common cause of dehydration is diarrhea. This occurs when your body excretes too much water, causing dehydration. </a:t>
            </a:r>
            <a:endParaRPr lang="en-US" dirty="0"/>
          </a:p>
        </p:txBody>
      </p:sp>
      <p:sp>
        <p:nvSpPr>
          <p:cNvPr id="53" name="TextBox 52">
            <a:extLst>
              <a:ext uri="{FF2B5EF4-FFF2-40B4-BE49-F238E27FC236}">
                <a16:creationId xmlns:a16="http://schemas.microsoft.com/office/drawing/2014/main" id="{0F808117-4753-1B4C-88AD-B6F5E9D5B70B}"/>
              </a:ext>
            </a:extLst>
          </p:cNvPr>
          <p:cNvSpPr txBox="1"/>
          <p:nvPr/>
        </p:nvSpPr>
        <p:spPr>
          <a:xfrm>
            <a:off x="132167" y="174222"/>
            <a:ext cx="5955710" cy="1200329"/>
          </a:xfrm>
          <a:prstGeom prst="rect">
            <a:avLst/>
          </a:prstGeom>
          <a:noFill/>
        </p:spPr>
        <p:txBody>
          <a:bodyPr wrap="square" rtlCol="0">
            <a:spAutoFit/>
          </a:bodyPr>
          <a:lstStyle/>
          <a:p>
            <a:r>
              <a:rPr lang="en-US" sz="5200" dirty="0">
                <a:solidFill>
                  <a:srgbClr val="C00000"/>
                </a:solidFill>
                <a:latin typeface="DIN Condensed" pitchFamily="2" charset="0"/>
              </a:rPr>
              <a:t>Dehydration </a:t>
            </a:r>
            <a:r>
              <a:rPr lang="en-US" sz="5400" dirty="0">
                <a:solidFill>
                  <a:schemeClr val="accent3">
                    <a:lumMod val="75000"/>
                  </a:schemeClr>
                </a:solidFill>
                <a:latin typeface="DIN Condensed" pitchFamily="2" charset="0"/>
              </a:rPr>
              <a:t>&amp;</a:t>
            </a:r>
            <a:r>
              <a:rPr lang="en-US" sz="5400" dirty="0">
                <a:solidFill>
                  <a:srgbClr val="C00000"/>
                </a:solidFill>
                <a:latin typeface="DIN Condensed" pitchFamily="2" charset="0"/>
              </a:rPr>
              <a:t> </a:t>
            </a:r>
            <a:r>
              <a:rPr lang="en-US" sz="5400" dirty="0">
                <a:solidFill>
                  <a:srgbClr val="00B050"/>
                </a:solidFill>
                <a:latin typeface="DIN Condensed" pitchFamily="2" charset="0"/>
              </a:rPr>
              <a:t>Diarrhea</a:t>
            </a:r>
            <a:endParaRPr lang="en-US" sz="5200" dirty="0">
              <a:solidFill>
                <a:srgbClr val="00B050"/>
              </a:solidFill>
              <a:latin typeface="DIN Condensed" pitchFamily="2" charset="0"/>
            </a:endParaRPr>
          </a:p>
          <a:p>
            <a:endParaRPr lang="en-US" dirty="0"/>
          </a:p>
        </p:txBody>
      </p:sp>
      <p:sp>
        <p:nvSpPr>
          <p:cNvPr id="30" name="TextBox 29">
            <a:extLst>
              <a:ext uri="{FF2B5EF4-FFF2-40B4-BE49-F238E27FC236}">
                <a16:creationId xmlns:a16="http://schemas.microsoft.com/office/drawing/2014/main" id="{21DBFFE5-A61B-D947-936E-4012D5FF66E3}"/>
              </a:ext>
            </a:extLst>
          </p:cNvPr>
          <p:cNvSpPr txBox="1"/>
          <p:nvPr/>
        </p:nvSpPr>
        <p:spPr>
          <a:xfrm>
            <a:off x="1829035" y="3883343"/>
            <a:ext cx="5826167" cy="830997"/>
          </a:xfrm>
          <a:prstGeom prst="rect">
            <a:avLst/>
          </a:prstGeom>
          <a:noFill/>
        </p:spPr>
        <p:txBody>
          <a:bodyPr wrap="square" rtlCol="0">
            <a:spAutoFit/>
          </a:bodyPr>
          <a:lstStyle/>
          <a:p>
            <a:r>
              <a:rPr lang="en-US" sz="1600" dirty="0"/>
              <a:t>The World Health Organization recommends oral rehydration salts and zinc supplementation as simple and effective ways to treat diarrhea. </a:t>
            </a:r>
          </a:p>
        </p:txBody>
      </p:sp>
      <p:pic>
        <p:nvPicPr>
          <p:cNvPr id="36" name="Picture 35" descr="A picture containing diagram&#10;&#10;Description automatically generated">
            <a:extLst>
              <a:ext uri="{FF2B5EF4-FFF2-40B4-BE49-F238E27FC236}">
                <a16:creationId xmlns:a16="http://schemas.microsoft.com/office/drawing/2014/main" id="{2DBA8B8B-E4B6-714D-928C-96A24E308F8B}"/>
              </a:ext>
            </a:extLst>
          </p:cNvPr>
          <p:cNvPicPr>
            <a:picLocks noChangeAspect="1"/>
          </p:cNvPicPr>
          <p:nvPr/>
        </p:nvPicPr>
        <p:blipFill>
          <a:blip r:embed="rId5"/>
          <a:stretch>
            <a:fillRect/>
          </a:stretch>
        </p:blipFill>
        <p:spPr>
          <a:xfrm>
            <a:off x="6087877" y="135946"/>
            <a:ext cx="1567326" cy="1561613"/>
          </a:xfrm>
          <a:prstGeom prst="rect">
            <a:avLst/>
          </a:prstGeom>
        </p:spPr>
      </p:pic>
      <p:pic>
        <p:nvPicPr>
          <p:cNvPr id="37" name="Picture 36" descr="A picture containing diagram&#10;&#10;Description automatically generated">
            <a:extLst>
              <a:ext uri="{FF2B5EF4-FFF2-40B4-BE49-F238E27FC236}">
                <a16:creationId xmlns:a16="http://schemas.microsoft.com/office/drawing/2014/main" id="{FF5BDD65-8C8F-EE4C-8E00-867025342329}"/>
              </a:ext>
            </a:extLst>
          </p:cNvPr>
          <p:cNvPicPr>
            <a:picLocks noChangeAspect="1"/>
          </p:cNvPicPr>
          <p:nvPr/>
        </p:nvPicPr>
        <p:blipFill>
          <a:blip r:embed="rId5"/>
          <a:stretch>
            <a:fillRect/>
          </a:stretch>
        </p:blipFill>
        <p:spPr>
          <a:xfrm>
            <a:off x="2087499" y="9576235"/>
            <a:ext cx="469589" cy="467878"/>
          </a:xfrm>
          <a:prstGeom prst="rect">
            <a:avLst/>
          </a:prstGeom>
        </p:spPr>
      </p:pic>
      <p:sp>
        <p:nvSpPr>
          <p:cNvPr id="33" name="TextBox 32">
            <a:extLst>
              <a:ext uri="{FF2B5EF4-FFF2-40B4-BE49-F238E27FC236}">
                <a16:creationId xmlns:a16="http://schemas.microsoft.com/office/drawing/2014/main" id="{14AD36E9-33EE-6045-8E13-D9C423FA4926}"/>
              </a:ext>
            </a:extLst>
          </p:cNvPr>
          <p:cNvSpPr txBox="1"/>
          <p:nvPr/>
        </p:nvSpPr>
        <p:spPr>
          <a:xfrm>
            <a:off x="4585056" y="5746778"/>
            <a:ext cx="3125844" cy="2800767"/>
          </a:xfrm>
          <a:prstGeom prst="rect">
            <a:avLst/>
          </a:prstGeom>
          <a:noFill/>
        </p:spPr>
        <p:txBody>
          <a:bodyPr wrap="square" rtlCol="0">
            <a:spAutoFit/>
          </a:bodyPr>
          <a:lstStyle/>
          <a:p>
            <a:r>
              <a:rPr lang="en-CA" sz="1600" dirty="0"/>
              <a:t>Benefits of zinc include:</a:t>
            </a:r>
          </a:p>
          <a:p>
            <a:pPr marL="285750" indent="-285750">
              <a:buFont typeface="Arial" panose="020B0604020202020204" pitchFamily="34" charset="0"/>
              <a:buChar char="•"/>
            </a:pPr>
            <a:r>
              <a:rPr lang="en-CA" sz="1600" dirty="0"/>
              <a:t>Reduces the severity and duration of diarrhea </a:t>
            </a:r>
          </a:p>
          <a:p>
            <a:pPr marL="285750" indent="-285750">
              <a:buFont typeface="Arial" panose="020B0604020202020204" pitchFamily="34" charset="0"/>
              <a:buChar char="•"/>
            </a:pPr>
            <a:r>
              <a:rPr lang="en-CA" sz="1600" dirty="0"/>
              <a:t>Helps prevent future diarrhea episodes</a:t>
            </a:r>
          </a:p>
          <a:p>
            <a:pPr marL="285750" indent="-285750">
              <a:buFont typeface="Arial" panose="020B0604020202020204" pitchFamily="34" charset="0"/>
              <a:buChar char="•"/>
            </a:pPr>
            <a:r>
              <a:rPr lang="en-CA" sz="1600" dirty="0"/>
              <a:t>Support child growth</a:t>
            </a:r>
          </a:p>
          <a:p>
            <a:pPr marL="285750" indent="-285750">
              <a:buFont typeface="Arial" panose="020B0604020202020204" pitchFamily="34" charset="0"/>
              <a:buChar char="•"/>
            </a:pPr>
            <a:r>
              <a:rPr lang="en-CA" sz="1600" dirty="0"/>
              <a:t>Boosts immune function</a:t>
            </a:r>
          </a:p>
          <a:p>
            <a:pPr marL="285750" indent="-285750">
              <a:buFont typeface="Arial" panose="020B0604020202020204" pitchFamily="34" charset="0"/>
              <a:buChar char="•"/>
            </a:pPr>
            <a:endParaRPr lang="en-CA" sz="1600" dirty="0"/>
          </a:p>
          <a:p>
            <a:r>
              <a:rPr lang="en-US" sz="1600" dirty="0"/>
              <a:t>Speak to your healthcare provider today about zinc supplementation for your child.</a:t>
            </a:r>
            <a:endParaRPr lang="en-CA" sz="1600" dirty="0"/>
          </a:p>
        </p:txBody>
      </p:sp>
      <p:pic>
        <p:nvPicPr>
          <p:cNvPr id="1028" name="Picture 4" descr="Natural Home Remedies for Constipation | Tips To Remember">
            <a:extLst>
              <a:ext uri="{FF2B5EF4-FFF2-40B4-BE49-F238E27FC236}">
                <a16:creationId xmlns:a16="http://schemas.microsoft.com/office/drawing/2014/main" id="{B34C5062-4617-E249-ABF4-284D7DA5C02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125" y="3380651"/>
            <a:ext cx="1333689" cy="133368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Salt Icons - Download Free Vector Icons | Noun Project">
            <a:extLst>
              <a:ext uri="{FF2B5EF4-FFF2-40B4-BE49-F238E27FC236}">
                <a16:creationId xmlns:a16="http://schemas.microsoft.com/office/drawing/2014/main" id="{89BAE549-E663-B042-AF5C-9D20681C10A8}"/>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07816" y="7581238"/>
            <a:ext cx="788945" cy="78894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4" descr="Bowl Svg Png Icon Free Download (#443268) - OnlineWebFonts.COM">
            <a:extLst>
              <a:ext uri="{FF2B5EF4-FFF2-40B4-BE49-F238E27FC236}">
                <a16:creationId xmlns:a16="http://schemas.microsoft.com/office/drawing/2014/main" id="{F331BC41-15CF-E34C-9ABB-4572E86F8C8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38929" y="8425711"/>
            <a:ext cx="1138503" cy="727312"/>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7" descr="Qr code&#10;&#10;Description automatically generated">
            <a:extLst>
              <a:ext uri="{FF2B5EF4-FFF2-40B4-BE49-F238E27FC236}">
                <a16:creationId xmlns:a16="http://schemas.microsoft.com/office/drawing/2014/main" id="{FA249544-706A-8C4E-B4A2-3BB9EE9CB4C6}"/>
              </a:ext>
            </a:extLst>
          </p:cNvPr>
          <p:cNvPicPr>
            <a:picLocks noChangeAspect="1"/>
          </p:cNvPicPr>
          <p:nvPr/>
        </p:nvPicPr>
        <p:blipFill>
          <a:blip r:embed="rId9"/>
          <a:stretch>
            <a:fillRect/>
          </a:stretch>
        </p:blipFill>
        <p:spPr>
          <a:xfrm>
            <a:off x="35481" y="9557112"/>
            <a:ext cx="445480" cy="441611"/>
          </a:xfrm>
          <a:prstGeom prst="rect">
            <a:avLst/>
          </a:prstGeom>
        </p:spPr>
      </p:pic>
      <p:pic>
        <p:nvPicPr>
          <p:cNvPr id="6" name="Picture 4" descr="Number Icon Png #64285 - Free Icons Library">
            <a:extLst>
              <a:ext uri="{FF2B5EF4-FFF2-40B4-BE49-F238E27FC236}">
                <a16:creationId xmlns:a16="http://schemas.microsoft.com/office/drawing/2014/main" id="{21DC65F3-2519-DB4C-97D0-607CF4FCAD39}"/>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r="70210" b="70352"/>
          <a:stretch/>
        </p:blipFill>
        <p:spPr bwMode="auto">
          <a:xfrm>
            <a:off x="15840" y="4902857"/>
            <a:ext cx="751895" cy="70341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Number Icon Png #64285 - Free Icons Library">
            <a:extLst>
              <a:ext uri="{FF2B5EF4-FFF2-40B4-BE49-F238E27FC236}">
                <a16:creationId xmlns:a16="http://schemas.microsoft.com/office/drawing/2014/main" id="{A672E0B6-2E97-FE4D-9F35-45D200C0CB01}"/>
              </a:ext>
            </a:extLst>
          </p:cNvPr>
          <p:cNvPicPr>
            <a:picLocks noChangeAspect="1" noChangeArrowheads="1"/>
          </p:cNvPicPr>
          <p:nvPr/>
        </p:nvPicPr>
        <p:blipFill rotWithShape="1">
          <a:blip r:embed="rId10">
            <a:extLst>
              <a:ext uri="{28A0092B-C50C-407E-A947-70E740481C1C}">
                <a14:useLocalDpi xmlns:a14="http://schemas.microsoft.com/office/drawing/2010/main" val="0"/>
              </a:ext>
            </a:extLst>
          </a:blip>
          <a:srcRect l="35939" t="1398" r="34271" b="68954"/>
          <a:stretch/>
        </p:blipFill>
        <p:spPr bwMode="auto">
          <a:xfrm>
            <a:off x="4150881" y="4882834"/>
            <a:ext cx="751895" cy="70341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6B59D492-AC8C-AD45-ADB8-D54809865695}"/>
              </a:ext>
            </a:extLst>
          </p:cNvPr>
          <p:cNvSpPr/>
          <p:nvPr/>
        </p:nvSpPr>
        <p:spPr>
          <a:xfrm>
            <a:off x="456159" y="7881808"/>
            <a:ext cx="2113918" cy="1323439"/>
          </a:xfrm>
          <a:prstGeom prst="rect">
            <a:avLst/>
          </a:prstGeom>
        </p:spPr>
        <p:txBody>
          <a:bodyPr wrap="square">
            <a:spAutoFit/>
          </a:bodyPr>
          <a:lstStyle/>
          <a:p>
            <a:r>
              <a:rPr lang="en-CA" sz="1600" dirty="0"/>
              <a:t>This solution should be covered and not kept for more than 24 hours due to risk of bacterial contamination. </a:t>
            </a:r>
            <a:endParaRPr lang="en-US" sz="1600" dirty="0"/>
          </a:p>
        </p:txBody>
      </p:sp>
    </p:spTree>
    <p:extLst>
      <p:ext uri="{BB962C8B-B14F-4D97-AF65-F5344CB8AC3E}">
        <p14:creationId xmlns:p14="http://schemas.microsoft.com/office/powerpoint/2010/main" val="101424042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5240</TotalTime>
  <Words>216</Words>
  <Application>Microsoft Macintosh PowerPoint</Application>
  <PresentationFormat>Custom</PresentationFormat>
  <Paragraphs>25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DIN Condensed</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Sean Harrigan</dc:creator>
  <cp:lastModifiedBy>Winnie Fu</cp:lastModifiedBy>
  <cp:revision>42</cp:revision>
  <dcterms:created xsi:type="dcterms:W3CDTF">2021-02-01T04:02:27Z</dcterms:created>
  <dcterms:modified xsi:type="dcterms:W3CDTF">2021-03-03T01:52:12Z</dcterms:modified>
</cp:coreProperties>
</file>