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7775575" cy="100441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08"/>
    <p:restoredTop sz="94567"/>
  </p:normalViewPr>
  <p:slideViewPr>
    <p:cSldViewPr snapToGrid="0" snapToObjects="1">
      <p:cViewPr varScale="1">
        <p:scale>
          <a:sx n="70" d="100"/>
          <a:sy n="70" d="100"/>
        </p:scale>
        <p:origin x="319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FB1F5E-9B06-EC44-88AC-D519B8FBA35D}" type="datetimeFigureOut">
              <a:rPr lang="en-US" smtClean="0"/>
              <a:t>3/2/21</a:t>
            </a:fld>
            <a:endParaRPr lang="en-US"/>
          </a:p>
        </p:txBody>
      </p:sp>
      <p:sp>
        <p:nvSpPr>
          <p:cNvPr id="4" name="Slide Image Placeholder 3"/>
          <p:cNvSpPr>
            <a:spLocks noGrp="1" noRot="1" noChangeAspect="1"/>
          </p:cNvSpPr>
          <p:nvPr>
            <p:ph type="sldImg" idx="2"/>
          </p:nvPr>
        </p:nvSpPr>
        <p:spPr>
          <a:xfrm>
            <a:off x="2235200" y="1143000"/>
            <a:ext cx="2387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3970B-2EBD-6448-95B3-7934BF7E8032}" type="slidenum">
              <a:rPr lang="en-US" smtClean="0"/>
              <a:t>‹#›</a:t>
            </a:fld>
            <a:endParaRPr lang="en-US"/>
          </a:p>
        </p:txBody>
      </p:sp>
    </p:spTree>
    <p:extLst>
      <p:ext uri="{BB962C8B-B14F-4D97-AF65-F5344CB8AC3E}">
        <p14:creationId xmlns:p14="http://schemas.microsoft.com/office/powerpoint/2010/main" val="393592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93970B-2EBD-6448-95B3-7934BF7E8032}" type="slidenum">
              <a:rPr lang="en-US" smtClean="0"/>
              <a:t>1</a:t>
            </a:fld>
            <a:endParaRPr lang="en-US"/>
          </a:p>
        </p:txBody>
      </p:sp>
    </p:spTree>
    <p:extLst>
      <p:ext uri="{BB962C8B-B14F-4D97-AF65-F5344CB8AC3E}">
        <p14:creationId xmlns:p14="http://schemas.microsoft.com/office/powerpoint/2010/main" val="3694891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643794"/>
            <a:ext cx="6609239" cy="3496839"/>
          </a:xfrm>
        </p:spPr>
        <p:txBody>
          <a:bodyPr anchor="b"/>
          <a:lstStyle>
            <a:lvl1pPr algn="ctr">
              <a:defRPr sz="5102"/>
            </a:lvl1pPr>
          </a:lstStyle>
          <a:p>
            <a:r>
              <a:rPr lang="en-US"/>
              <a:t>Click to edit Master title style</a:t>
            </a:r>
            <a:endParaRPr lang="en-US" dirty="0"/>
          </a:p>
        </p:txBody>
      </p:sp>
      <p:sp>
        <p:nvSpPr>
          <p:cNvPr id="3" name="Subtitle 2"/>
          <p:cNvSpPr>
            <a:spLocks noGrp="1"/>
          </p:cNvSpPr>
          <p:nvPr>
            <p:ph type="subTitle" idx="1"/>
          </p:nvPr>
        </p:nvSpPr>
        <p:spPr>
          <a:xfrm>
            <a:off x="971947" y="5275485"/>
            <a:ext cx="5831681" cy="2425002"/>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61388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499149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522" y="2504056"/>
            <a:ext cx="6706433" cy="4178071"/>
          </a:xfrm>
        </p:spPr>
        <p:txBody>
          <a:bodyPr anchor="b"/>
          <a:lstStyle>
            <a:lvl1pPr>
              <a:defRPr sz="5102"/>
            </a:lvl1pPr>
          </a:lstStyle>
          <a:p>
            <a:r>
              <a:rPr lang="en-US"/>
              <a:t>Click to edit Master title style</a:t>
            </a:r>
            <a:endParaRPr lang="en-US" dirty="0"/>
          </a:p>
        </p:txBody>
      </p:sp>
      <p:sp>
        <p:nvSpPr>
          <p:cNvPr id="3" name="Text Placeholder 2"/>
          <p:cNvSpPr>
            <a:spLocks noGrp="1"/>
          </p:cNvSpPr>
          <p:nvPr>
            <p:ph type="body" idx="1"/>
          </p:nvPr>
        </p:nvSpPr>
        <p:spPr>
          <a:xfrm>
            <a:off x="530522" y="6721654"/>
            <a:ext cx="6706433" cy="2197149"/>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81802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571"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6385"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073125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584" y="534758"/>
            <a:ext cx="6706433" cy="194139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584" y="2462203"/>
            <a:ext cx="32894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4" name="Content Placeholder 3"/>
          <p:cNvSpPr>
            <a:spLocks noGrp="1"/>
          </p:cNvSpPr>
          <p:nvPr>
            <p:ph sz="half" idx="2"/>
          </p:nvPr>
        </p:nvSpPr>
        <p:spPr>
          <a:xfrm>
            <a:off x="535584" y="3668891"/>
            <a:ext cx="32894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6385" y="2462203"/>
            <a:ext cx="33056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6385" y="3668891"/>
            <a:ext cx="33056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44D9A8-0584-B74A-9EF9-398971EEA42A}" type="datetimeFigureOut">
              <a:rPr lang="en-US" smtClean="0"/>
              <a:t>3/2/21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123630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44D9A8-0584-B74A-9EF9-398971EEA42A}" type="datetimeFigureOut">
              <a:rPr lang="en-US" smtClean="0"/>
              <a:t>3/2/21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248319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4D9A8-0584-B74A-9EF9-398971EEA42A}" type="datetimeFigureOut">
              <a:rPr lang="en-US" smtClean="0"/>
              <a:t>3/2/21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713890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Content Placeholder 2"/>
          <p:cNvSpPr>
            <a:spLocks noGrp="1"/>
          </p:cNvSpPr>
          <p:nvPr>
            <p:ph idx="1"/>
          </p:nvPr>
        </p:nvSpPr>
        <p:spPr>
          <a:xfrm>
            <a:off x="3305632" y="1446169"/>
            <a:ext cx="3936385" cy="7137830"/>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02056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5632" y="1446169"/>
            <a:ext cx="3936385" cy="7137830"/>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en-US"/>
              <a:t>Click icon to add picture</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47765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10742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34756"/>
            <a:ext cx="1676608" cy="8511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571" y="534756"/>
            <a:ext cx="4932630" cy="85119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75472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34758"/>
            <a:ext cx="6706433" cy="19413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571" y="2673780"/>
            <a:ext cx="6706433" cy="63728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571" y="9309407"/>
            <a:ext cx="1749504" cy="534756"/>
          </a:xfrm>
          <a:prstGeom prst="rect">
            <a:avLst/>
          </a:prstGeom>
        </p:spPr>
        <p:txBody>
          <a:bodyPr vert="horz" lIns="91440" tIns="45720" rIns="91440" bIns="45720" rtlCol="0" anchor="ctr"/>
          <a:lstStyle>
            <a:lvl1pPr algn="l">
              <a:defRPr sz="1020">
                <a:solidFill>
                  <a:schemeClr val="tx1">
                    <a:tint val="75000"/>
                  </a:schemeClr>
                </a:solidFill>
              </a:defRPr>
            </a:lvl1pPr>
          </a:lstStyle>
          <a:p>
            <a:fld id="{A544D9A8-0584-B74A-9EF9-398971EEA42A}" type="datetimeFigureOut">
              <a:rPr lang="en-US" smtClean="0"/>
              <a:t>3/2/21</a:t>
            </a:fld>
            <a:endParaRPr lang="en-US"/>
          </a:p>
        </p:txBody>
      </p:sp>
      <p:sp>
        <p:nvSpPr>
          <p:cNvPr id="5" name="Footer Placeholder 4"/>
          <p:cNvSpPr>
            <a:spLocks noGrp="1"/>
          </p:cNvSpPr>
          <p:nvPr>
            <p:ph type="ftr" sz="quarter" idx="3"/>
          </p:nvPr>
        </p:nvSpPr>
        <p:spPr>
          <a:xfrm>
            <a:off x="2575659" y="9309407"/>
            <a:ext cx="2624257" cy="534756"/>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91500" y="9309407"/>
            <a:ext cx="1749504" cy="534756"/>
          </a:xfrm>
          <a:prstGeom prst="rect">
            <a:avLst/>
          </a:prstGeom>
        </p:spPr>
        <p:txBody>
          <a:bodyPr vert="horz" lIns="91440" tIns="45720" rIns="91440" bIns="45720" rtlCol="0" anchor="ctr"/>
          <a:lstStyle>
            <a:lvl1pPr algn="r">
              <a:defRPr sz="1020">
                <a:solidFill>
                  <a:schemeClr val="tx1">
                    <a:tint val="75000"/>
                  </a:schemeClr>
                </a:solidFill>
              </a:defRPr>
            </a:lvl1pPr>
          </a:lstStyle>
          <a:p>
            <a:fld id="{06491D76-3618-7C44-A475-2A183ADFDD52}" type="slidenum">
              <a:rPr lang="en-US" smtClean="0"/>
              <a:t>‹#›</a:t>
            </a:fld>
            <a:endParaRPr lang="en-US"/>
          </a:p>
        </p:txBody>
      </p:sp>
    </p:spTree>
    <p:extLst>
      <p:ext uri="{BB962C8B-B14F-4D97-AF65-F5344CB8AC3E}">
        <p14:creationId xmlns:p14="http://schemas.microsoft.com/office/powerpoint/2010/main" val="931117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F672355-F256-E54B-9188-B63879F45E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421" b="22149"/>
          <a:stretch/>
        </p:blipFill>
        <p:spPr bwMode="auto">
          <a:xfrm>
            <a:off x="108909" y="7068072"/>
            <a:ext cx="4636765" cy="20654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91FC01B3-363A-934D-9012-E2F07D0A4E02}"/>
              </a:ext>
            </a:extLst>
          </p:cNvPr>
          <p:cNvSpPr txBox="1">
            <a:spLocks/>
          </p:cNvSpPr>
          <p:nvPr/>
        </p:nvSpPr>
        <p:spPr>
          <a:xfrm>
            <a:off x="2490584" y="9334809"/>
            <a:ext cx="5656979" cy="727312"/>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600" dirty="0">
                <a:solidFill>
                  <a:srgbClr val="C00000"/>
                </a:solidFill>
                <a:latin typeface="DIN Condensed" pitchFamily="2" charset="0"/>
              </a:rPr>
              <a:t>RURAL PRIMARY HEALTH IMPROVEMENT PROGRAM.</a:t>
            </a:r>
          </a:p>
        </p:txBody>
      </p:sp>
      <p:sp>
        <p:nvSpPr>
          <p:cNvPr id="10" name="Subtitle 2">
            <a:extLst>
              <a:ext uri="{FF2B5EF4-FFF2-40B4-BE49-F238E27FC236}">
                <a16:creationId xmlns:a16="http://schemas.microsoft.com/office/drawing/2014/main" id="{7DFD7E81-E62C-D743-9DD1-C5011C998358}"/>
              </a:ext>
            </a:extLst>
          </p:cNvPr>
          <p:cNvSpPr txBox="1">
            <a:spLocks/>
          </p:cNvSpPr>
          <p:nvPr/>
        </p:nvSpPr>
        <p:spPr>
          <a:xfrm>
            <a:off x="2784770" y="3706894"/>
            <a:ext cx="2315787" cy="830442"/>
          </a:xfrm>
          <a:prstGeom prst="rect">
            <a:avLst/>
          </a:prstGeom>
        </p:spPr>
        <p:txBody>
          <a:bodyPr vert="horz" lIns="91440" tIns="45720" rIns="91440" bIns="45720" rtlCol="0">
            <a:norm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endParaRPr lang="en-US" sz="1800" dirty="0"/>
          </a:p>
        </p:txBody>
      </p:sp>
      <p:sp>
        <p:nvSpPr>
          <p:cNvPr id="6" name="TextBox 5">
            <a:extLst>
              <a:ext uri="{FF2B5EF4-FFF2-40B4-BE49-F238E27FC236}">
                <a16:creationId xmlns:a16="http://schemas.microsoft.com/office/drawing/2014/main" id="{574CF2DA-3547-FD42-94D2-26487A1458DA}"/>
              </a:ext>
            </a:extLst>
          </p:cNvPr>
          <p:cNvSpPr txBox="1"/>
          <p:nvPr/>
        </p:nvSpPr>
        <p:spPr>
          <a:xfrm>
            <a:off x="184158" y="4721457"/>
            <a:ext cx="3204004"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t>Maintains a strong immune system</a:t>
            </a:r>
          </a:p>
          <a:p>
            <a:pPr marL="285750" indent="-285750">
              <a:buFont typeface="Arial" panose="020B0604020202020204" pitchFamily="34" charset="0"/>
              <a:buChar char="•"/>
            </a:pPr>
            <a:r>
              <a:rPr lang="en-US" sz="1600" dirty="0"/>
              <a:t>Prevents blindness and hearing loss</a:t>
            </a:r>
          </a:p>
          <a:p>
            <a:pPr marL="285750" indent="-285750">
              <a:buFont typeface="Arial" panose="020B0604020202020204" pitchFamily="34" charset="0"/>
              <a:buChar char="•"/>
            </a:pPr>
            <a:r>
              <a:rPr lang="en-US" sz="1600" dirty="0"/>
              <a:t>Reduces the incidence of measles and diarrhea </a:t>
            </a:r>
          </a:p>
          <a:p>
            <a:pPr marL="285750" indent="-285750">
              <a:buFont typeface="Arial" panose="020B0604020202020204" pitchFamily="34" charset="0"/>
              <a:buChar char="•"/>
            </a:pPr>
            <a:endParaRPr lang="en-US" sz="1600" dirty="0"/>
          </a:p>
        </p:txBody>
      </p:sp>
      <p:sp>
        <p:nvSpPr>
          <p:cNvPr id="35" name="TextBox 34">
            <a:extLst>
              <a:ext uri="{FF2B5EF4-FFF2-40B4-BE49-F238E27FC236}">
                <a16:creationId xmlns:a16="http://schemas.microsoft.com/office/drawing/2014/main" id="{1D63A66D-1F57-614B-881E-B25BD8D863FA}"/>
              </a:ext>
            </a:extLst>
          </p:cNvPr>
          <p:cNvSpPr txBox="1"/>
          <p:nvPr/>
        </p:nvSpPr>
        <p:spPr>
          <a:xfrm>
            <a:off x="4745674" y="7781865"/>
            <a:ext cx="2806106" cy="824550"/>
          </a:xfrm>
          <a:prstGeom prst="rect">
            <a:avLst/>
          </a:prstGeom>
          <a:noFill/>
        </p:spPr>
        <p:txBody>
          <a:bodyPr wrap="square" rtlCol="0">
            <a:spAutoFit/>
          </a:bodyPr>
          <a:lstStyle/>
          <a:p>
            <a:r>
              <a:rPr lang="en-CA" sz="1600" b="1" dirty="0"/>
              <a:t>Speak to the clinic today about getting Vitamin A supplements for your child!</a:t>
            </a:r>
            <a:endParaRPr lang="en-US" sz="1400" b="1" dirty="0"/>
          </a:p>
        </p:txBody>
      </p:sp>
      <p:sp>
        <p:nvSpPr>
          <p:cNvPr id="39" name="TextBox 38">
            <a:extLst>
              <a:ext uri="{FF2B5EF4-FFF2-40B4-BE49-F238E27FC236}">
                <a16:creationId xmlns:a16="http://schemas.microsoft.com/office/drawing/2014/main" id="{397E0323-6934-0B49-9E9B-DAE4EB5ED4B2}"/>
              </a:ext>
            </a:extLst>
          </p:cNvPr>
          <p:cNvSpPr txBox="1"/>
          <p:nvPr/>
        </p:nvSpPr>
        <p:spPr>
          <a:xfrm>
            <a:off x="184158" y="3935871"/>
            <a:ext cx="7695580" cy="584775"/>
          </a:xfrm>
          <a:prstGeom prst="rect">
            <a:avLst/>
          </a:prstGeom>
          <a:noFill/>
        </p:spPr>
        <p:txBody>
          <a:bodyPr wrap="square" rtlCol="0">
            <a:spAutoFit/>
          </a:bodyPr>
          <a:lstStyle/>
          <a:p>
            <a:r>
              <a:rPr lang="en-CA" sz="3200" b="1" dirty="0">
                <a:solidFill>
                  <a:srgbClr val="00B050"/>
                </a:solidFill>
              </a:rPr>
              <a:t>Benefits of Vitamin A Supplementation</a:t>
            </a:r>
          </a:p>
        </p:txBody>
      </p:sp>
      <p:sp>
        <p:nvSpPr>
          <p:cNvPr id="50" name="TextBox 49">
            <a:extLst>
              <a:ext uri="{FF2B5EF4-FFF2-40B4-BE49-F238E27FC236}">
                <a16:creationId xmlns:a16="http://schemas.microsoft.com/office/drawing/2014/main" id="{A1CBE228-109F-6342-907A-09235C321256}"/>
              </a:ext>
            </a:extLst>
          </p:cNvPr>
          <p:cNvSpPr txBox="1"/>
          <p:nvPr/>
        </p:nvSpPr>
        <p:spPr>
          <a:xfrm>
            <a:off x="2033539" y="1141268"/>
            <a:ext cx="5460901" cy="2778005"/>
          </a:xfrm>
          <a:prstGeom prst="rect">
            <a:avLst/>
          </a:prstGeom>
          <a:noFill/>
        </p:spPr>
        <p:txBody>
          <a:bodyPr wrap="square" rtlCol="0">
            <a:spAutoFit/>
          </a:bodyPr>
          <a:lstStyle/>
          <a:p>
            <a:r>
              <a:rPr lang="en-CA" sz="3200" b="1" dirty="0">
                <a:solidFill>
                  <a:srgbClr val="00B050"/>
                </a:solidFill>
              </a:rPr>
              <a:t>What is Vitamin A?</a:t>
            </a:r>
          </a:p>
          <a:p>
            <a:pPr algn="just">
              <a:lnSpc>
                <a:spcPct val="125000"/>
              </a:lnSpc>
            </a:pPr>
            <a:r>
              <a:rPr lang="en-CA" sz="1600" dirty="0"/>
              <a:t>Vitamin A is an important supplement that is essential for your body. Vitamins cannot be made in the body so it must be included in the food we eat. If we are not getting enough vitamins from our diet, it is important to take supplements to ensure our body has the nutrients it needs to survive. Vitamin A deficiency is a common problem in Nigeria, but it can be easily treated with supplements! </a:t>
            </a:r>
            <a:endParaRPr lang="en-US" dirty="0"/>
          </a:p>
        </p:txBody>
      </p:sp>
      <p:sp>
        <p:nvSpPr>
          <p:cNvPr id="53" name="TextBox 52">
            <a:extLst>
              <a:ext uri="{FF2B5EF4-FFF2-40B4-BE49-F238E27FC236}">
                <a16:creationId xmlns:a16="http://schemas.microsoft.com/office/drawing/2014/main" id="{0F808117-4753-1B4C-88AD-B6F5E9D5B70B}"/>
              </a:ext>
            </a:extLst>
          </p:cNvPr>
          <p:cNvSpPr txBox="1"/>
          <p:nvPr/>
        </p:nvSpPr>
        <p:spPr>
          <a:xfrm>
            <a:off x="171983" y="280594"/>
            <a:ext cx="5848171" cy="1107996"/>
          </a:xfrm>
          <a:prstGeom prst="rect">
            <a:avLst/>
          </a:prstGeom>
          <a:noFill/>
        </p:spPr>
        <p:txBody>
          <a:bodyPr wrap="square" rtlCol="0">
            <a:spAutoFit/>
          </a:bodyPr>
          <a:lstStyle/>
          <a:p>
            <a:r>
              <a:rPr lang="en-US" sz="5400" dirty="0">
                <a:solidFill>
                  <a:srgbClr val="C00000"/>
                </a:solidFill>
                <a:latin typeface="DIN Condensed" pitchFamily="2" charset="0"/>
              </a:rPr>
              <a:t>Vitamin A </a:t>
            </a:r>
            <a:r>
              <a:rPr lang="en-US" sz="4800" dirty="0">
                <a:solidFill>
                  <a:schemeClr val="accent3">
                    <a:lumMod val="75000"/>
                  </a:schemeClr>
                </a:solidFill>
                <a:latin typeface="DIN Condensed" pitchFamily="2" charset="0"/>
              </a:rPr>
              <a:t>Supplementation</a:t>
            </a:r>
            <a:endParaRPr lang="en-US" sz="5400" dirty="0">
              <a:solidFill>
                <a:srgbClr val="00B050"/>
              </a:solidFill>
              <a:latin typeface="DIN Condensed" pitchFamily="2" charset="0"/>
            </a:endParaRPr>
          </a:p>
          <a:p>
            <a:endParaRPr lang="en-US" sz="1200" dirty="0"/>
          </a:p>
        </p:txBody>
      </p:sp>
      <p:pic>
        <p:nvPicPr>
          <p:cNvPr id="3" name="Picture 2" descr="A picture containing diagram&#10;&#10;Description automatically generated">
            <a:extLst>
              <a:ext uri="{FF2B5EF4-FFF2-40B4-BE49-F238E27FC236}">
                <a16:creationId xmlns:a16="http://schemas.microsoft.com/office/drawing/2014/main" id="{7569F9E3-8C33-7D42-BCED-0DADEA2AE7A0}"/>
              </a:ext>
            </a:extLst>
          </p:cNvPr>
          <p:cNvPicPr>
            <a:picLocks noChangeAspect="1"/>
          </p:cNvPicPr>
          <p:nvPr/>
        </p:nvPicPr>
        <p:blipFill>
          <a:blip r:embed="rId4"/>
          <a:stretch>
            <a:fillRect/>
          </a:stretch>
        </p:blipFill>
        <p:spPr>
          <a:xfrm>
            <a:off x="5872353" y="62801"/>
            <a:ext cx="1622087" cy="1616174"/>
          </a:xfrm>
          <a:prstGeom prst="rect">
            <a:avLst/>
          </a:prstGeom>
        </p:spPr>
      </p:pic>
      <p:pic>
        <p:nvPicPr>
          <p:cNvPr id="44" name="Picture 43" descr="A picture containing diagram&#10;&#10;Description automatically generated">
            <a:extLst>
              <a:ext uri="{FF2B5EF4-FFF2-40B4-BE49-F238E27FC236}">
                <a16:creationId xmlns:a16="http://schemas.microsoft.com/office/drawing/2014/main" id="{38F6DE78-6BC5-6C47-82BD-EF2790CC1049}"/>
              </a:ext>
            </a:extLst>
          </p:cNvPr>
          <p:cNvPicPr>
            <a:picLocks noChangeAspect="1"/>
          </p:cNvPicPr>
          <p:nvPr/>
        </p:nvPicPr>
        <p:blipFill>
          <a:blip r:embed="rId4"/>
          <a:stretch>
            <a:fillRect/>
          </a:stretch>
        </p:blipFill>
        <p:spPr>
          <a:xfrm>
            <a:off x="2033539" y="9576235"/>
            <a:ext cx="469589" cy="467878"/>
          </a:xfrm>
          <a:prstGeom prst="rect">
            <a:avLst/>
          </a:prstGeom>
        </p:spPr>
      </p:pic>
      <p:sp>
        <p:nvSpPr>
          <p:cNvPr id="33" name="TextBox 32">
            <a:extLst>
              <a:ext uri="{FF2B5EF4-FFF2-40B4-BE49-F238E27FC236}">
                <a16:creationId xmlns:a16="http://schemas.microsoft.com/office/drawing/2014/main" id="{D6EEA55D-A28E-0B46-BCC0-718222952B10}"/>
              </a:ext>
            </a:extLst>
          </p:cNvPr>
          <p:cNvSpPr txBox="1"/>
          <p:nvPr/>
        </p:nvSpPr>
        <p:spPr>
          <a:xfrm>
            <a:off x="171983" y="6627465"/>
            <a:ext cx="8715985" cy="523220"/>
          </a:xfrm>
          <a:prstGeom prst="rect">
            <a:avLst/>
          </a:prstGeom>
          <a:noFill/>
        </p:spPr>
        <p:txBody>
          <a:bodyPr wrap="square" rtlCol="0">
            <a:spAutoFit/>
          </a:bodyPr>
          <a:lstStyle/>
          <a:p>
            <a:r>
              <a:rPr lang="en-CA" sz="2800" b="1" dirty="0">
                <a:solidFill>
                  <a:srgbClr val="00B050"/>
                </a:solidFill>
              </a:rPr>
              <a:t>How often does my child need supplementation?</a:t>
            </a:r>
          </a:p>
        </p:txBody>
      </p:sp>
      <p:pic>
        <p:nvPicPr>
          <p:cNvPr id="1032" name="Picture 8" descr="silhouette kids running - Google Search | Kids silhouette, Silhouette,  Silhouette png">
            <a:extLst>
              <a:ext uri="{FF2B5EF4-FFF2-40B4-BE49-F238E27FC236}">
                <a16:creationId xmlns:a16="http://schemas.microsoft.com/office/drawing/2014/main" id="{AE6FB159-6BA9-1843-8984-793885A457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029" y="4450663"/>
            <a:ext cx="3601478" cy="166250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d And Orange Pill Bottles Clip Art at Clker.com - vector clip art online,  royalty free &amp; public domain">
            <a:extLst>
              <a:ext uri="{FF2B5EF4-FFF2-40B4-BE49-F238E27FC236}">
                <a16:creationId xmlns:a16="http://schemas.microsoft.com/office/drawing/2014/main" id="{40F8E519-B92D-F940-AD9F-59C2A7FA5F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846" y="1692212"/>
            <a:ext cx="1756693" cy="182073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4C5E460-D92C-E047-9A8A-10372E7F4C53}"/>
              </a:ext>
            </a:extLst>
          </p:cNvPr>
          <p:cNvSpPr/>
          <p:nvPr/>
        </p:nvSpPr>
        <p:spPr>
          <a:xfrm>
            <a:off x="90439" y="9102817"/>
            <a:ext cx="3886200" cy="276999"/>
          </a:xfrm>
          <a:prstGeom prst="rect">
            <a:avLst/>
          </a:prstGeom>
        </p:spPr>
        <p:txBody>
          <a:bodyPr>
            <a:spAutoFit/>
          </a:bodyPr>
          <a:lstStyle/>
          <a:p>
            <a:r>
              <a:rPr lang="en-US" sz="1200" dirty="0"/>
              <a:t>https://</a:t>
            </a:r>
            <a:r>
              <a:rPr lang="en-US" sz="1200" dirty="0" err="1"/>
              <a:t>data.unicef.org</a:t>
            </a:r>
            <a:r>
              <a:rPr lang="en-US" sz="1200" dirty="0"/>
              <a:t>/resources/vitamin-a-coverage/</a:t>
            </a:r>
          </a:p>
        </p:txBody>
      </p:sp>
      <p:pic>
        <p:nvPicPr>
          <p:cNvPr id="16" name="Picture 15" descr="Qr code&#10;&#10;Description automatically generated">
            <a:extLst>
              <a:ext uri="{FF2B5EF4-FFF2-40B4-BE49-F238E27FC236}">
                <a16:creationId xmlns:a16="http://schemas.microsoft.com/office/drawing/2014/main" id="{DB236EA8-2C89-7047-A315-8A253DC3287C}"/>
              </a:ext>
            </a:extLst>
          </p:cNvPr>
          <p:cNvPicPr>
            <a:picLocks noChangeAspect="1"/>
          </p:cNvPicPr>
          <p:nvPr/>
        </p:nvPicPr>
        <p:blipFill>
          <a:blip r:embed="rId7"/>
          <a:stretch>
            <a:fillRect/>
          </a:stretch>
        </p:blipFill>
        <p:spPr>
          <a:xfrm>
            <a:off x="35481" y="9557112"/>
            <a:ext cx="445480" cy="441611"/>
          </a:xfrm>
          <a:prstGeom prst="rect">
            <a:avLst/>
          </a:prstGeom>
        </p:spPr>
      </p:pic>
    </p:spTree>
    <p:extLst>
      <p:ext uri="{BB962C8B-B14F-4D97-AF65-F5344CB8AC3E}">
        <p14:creationId xmlns:p14="http://schemas.microsoft.com/office/powerpoint/2010/main" val="1014240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6757</TotalTime>
  <Words>150</Words>
  <Application>Microsoft Macintosh PowerPoint</Application>
  <PresentationFormat>Custom</PresentationFormat>
  <Paragraphs>12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DIN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Harrigan</dc:creator>
  <cp:lastModifiedBy>Winnie Fu</cp:lastModifiedBy>
  <cp:revision>50</cp:revision>
  <dcterms:created xsi:type="dcterms:W3CDTF">2021-02-01T04:02:27Z</dcterms:created>
  <dcterms:modified xsi:type="dcterms:W3CDTF">2021-03-03T01:52:48Z</dcterms:modified>
</cp:coreProperties>
</file>